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5143500" cx="9144000"/>
  <p:notesSz cx="6858000" cy="9144000"/>
  <p:embeddedFontLst>
    <p:embeddedFont>
      <p:font typeface="Roboto"/>
      <p:regular r:id="rId15"/>
      <p:bold r:id="rId16"/>
      <p:italic r:id="rId17"/>
      <p:boldItalic r:id="rId18"/>
    </p:embeddedFont>
    <p:embeddedFont>
      <p:font typeface="Poppins"/>
      <p:regular r:id="rId19"/>
      <p:bold r:id="rId20"/>
      <p:italic r:id="rId21"/>
      <p:boldItalic r:id="rId22"/>
    </p:embeddedFont>
    <p:embeddedFont>
      <p:font typeface="Poppins Light"/>
      <p:regular r:id="rId23"/>
      <p:bold r:id="rId24"/>
      <p:italic r:id="rId25"/>
      <p:boldItalic r:id="rId26"/>
    </p:embeddedFont>
    <p:embeddedFont>
      <p:font typeface="Poppins Medium"/>
      <p:regular r:id="rId27"/>
      <p:bold r:id="rId28"/>
      <p:italic r:id="rId29"/>
      <p:boldItalic r:id="rId30"/>
    </p:embeddedFont>
    <p:embeddedFont>
      <p:font typeface="Poppins SemiBold"/>
      <p:regular r:id="rId31"/>
      <p:bold r:id="rId32"/>
      <p:italic r:id="rId33"/>
      <p:boldItalic r:id="rId34"/>
    </p:embeddedFont>
    <p:embeddedFont>
      <p:font typeface="Fira Sans Extra Condensed"/>
      <p:regular r:id="rId35"/>
      <p:bold r:id="rId36"/>
      <p:italic r:id="rId37"/>
      <p:boldItalic r:id="rId38"/>
    </p:embeddedFont>
    <p:embeddedFont>
      <p:font typeface="Fira Sans Extra Condensed SemiBold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3" roundtripDataSignature="AMtx7miaHuxkCWd6L19WznQxoFN/kxqP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FiraSansExtraCondensedSemiBold-bold.fntdata"/><Relationship Id="rId20" Type="http://schemas.openxmlformats.org/officeDocument/2006/relationships/font" Target="fonts/Poppins-bold.fntdata"/><Relationship Id="rId42" Type="http://schemas.openxmlformats.org/officeDocument/2006/relationships/font" Target="fonts/FiraSansExtraCondensedSemiBold-boldItalic.fntdata"/><Relationship Id="rId41" Type="http://schemas.openxmlformats.org/officeDocument/2006/relationships/font" Target="fonts/FiraSansExtraCondensedSemiBold-italic.fntdata"/><Relationship Id="rId22" Type="http://schemas.openxmlformats.org/officeDocument/2006/relationships/font" Target="fonts/Poppins-boldItalic.fntdata"/><Relationship Id="rId21" Type="http://schemas.openxmlformats.org/officeDocument/2006/relationships/font" Target="fonts/Poppins-italic.fntdata"/><Relationship Id="rId43" Type="http://customschemas.google.com/relationships/presentationmetadata" Target="metadata"/><Relationship Id="rId24" Type="http://schemas.openxmlformats.org/officeDocument/2006/relationships/font" Target="fonts/PoppinsLight-bold.fntdata"/><Relationship Id="rId23" Type="http://schemas.openxmlformats.org/officeDocument/2006/relationships/font" Target="fonts/PoppinsLigh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PoppinsLight-boldItalic.fntdata"/><Relationship Id="rId25" Type="http://schemas.openxmlformats.org/officeDocument/2006/relationships/font" Target="fonts/PoppinsLight-italic.fntdata"/><Relationship Id="rId28" Type="http://schemas.openxmlformats.org/officeDocument/2006/relationships/font" Target="fonts/PoppinsMedium-bold.fntdata"/><Relationship Id="rId27" Type="http://schemas.openxmlformats.org/officeDocument/2006/relationships/font" Target="fonts/Poppins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PoppinsMedium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oppinsSemiBold-regular.fntdata"/><Relationship Id="rId30" Type="http://schemas.openxmlformats.org/officeDocument/2006/relationships/font" Target="fonts/PoppinsMedium-boldItalic.fntdata"/><Relationship Id="rId11" Type="http://schemas.openxmlformats.org/officeDocument/2006/relationships/slide" Target="slides/slide7.xml"/><Relationship Id="rId33" Type="http://schemas.openxmlformats.org/officeDocument/2006/relationships/font" Target="fonts/PoppinsSemiBold-italic.fntdata"/><Relationship Id="rId10" Type="http://schemas.openxmlformats.org/officeDocument/2006/relationships/slide" Target="slides/slide6.xml"/><Relationship Id="rId32" Type="http://schemas.openxmlformats.org/officeDocument/2006/relationships/font" Target="fonts/PoppinsSemiBold-bold.fntdata"/><Relationship Id="rId13" Type="http://schemas.openxmlformats.org/officeDocument/2006/relationships/slide" Target="slides/slide9.xml"/><Relationship Id="rId35" Type="http://schemas.openxmlformats.org/officeDocument/2006/relationships/font" Target="fonts/FiraSansExtraCondensed-regular.fntdata"/><Relationship Id="rId12" Type="http://schemas.openxmlformats.org/officeDocument/2006/relationships/slide" Target="slides/slide8.xml"/><Relationship Id="rId34" Type="http://schemas.openxmlformats.org/officeDocument/2006/relationships/font" Target="fonts/PoppinsSemiBold-boldItalic.fntdata"/><Relationship Id="rId15" Type="http://schemas.openxmlformats.org/officeDocument/2006/relationships/font" Target="fonts/Roboto-regular.fntdata"/><Relationship Id="rId37" Type="http://schemas.openxmlformats.org/officeDocument/2006/relationships/font" Target="fonts/FiraSansExtraCondensed-italic.fntdata"/><Relationship Id="rId14" Type="http://schemas.openxmlformats.org/officeDocument/2006/relationships/slide" Target="slides/slide10.xml"/><Relationship Id="rId36" Type="http://schemas.openxmlformats.org/officeDocument/2006/relationships/font" Target="fonts/FiraSansExtraCondensed-bold.fntdata"/><Relationship Id="rId17" Type="http://schemas.openxmlformats.org/officeDocument/2006/relationships/font" Target="fonts/Roboto-italic.fntdata"/><Relationship Id="rId39" Type="http://schemas.openxmlformats.org/officeDocument/2006/relationships/font" Target="fonts/FiraSansExtraCondensedSemiBold-regular.fntdata"/><Relationship Id="rId16" Type="http://schemas.openxmlformats.org/officeDocument/2006/relationships/font" Target="fonts/Roboto-bold.fntdata"/><Relationship Id="rId38" Type="http://schemas.openxmlformats.org/officeDocument/2006/relationships/font" Target="fonts/FiraSansExtraCondensed-boldItalic.fntdata"/><Relationship Id="rId19" Type="http://schemas.openxmlformats.org/officeDocument/2006/relationships/font" Target="fonts/Poppins-regular.fntdata"/><Relationship Id="rId18" Type="http://schemas.openxmlformats.org/officeDocument/2006/relationships/font" Target="fonts/Roboto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8" name="Google Shape;4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 txBox="1"/>
          <p:nvPr>
            <p:ph type="ctrTitle"/>
          </p:nvPr>
        </p:nvSpPr>
        <p:spPr>
          <a:xfrm>
            <a:off x="1338302" y="1541163"/>
            <a:ext cx="3713400" cy="17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b="0" sz="5000"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12"/>
          <p:cNvSpPr txBox="1"/>
          <p:nvPr>
            <p:ph idx="1" type="subTitle"/>
          </p:nvPr>
        </p:nvSpPr>
        <p:spPr>
          <a:xfrm>
            <a:off x="1338302" y="3192838"/>
            <a:ext cx="37134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oppins"/>
              <a:buNone/>
              <a:defRPr sz="1800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title"/>
          </p:nvPr>
        </p:nvSpPr>
        <p:spPr>
          <a:xfrm>
            <a:off x="720000" y="368825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4"/>
          <p:cNvSpPr txBox="1"/>
          <p:nvPr>
            <p:ph type="title"/>
          </p:nvPr>
        </p:nvSpPr>
        <p:spPr>
          <a:xfrm>
            <a:off x="1243850" y="2548713"/>
            <a:ext cx="38544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4"/>
          <p:cNvSpPr txBox="1"/>
          <p:nvPr>
            <p:ph idx="2" type="title"/>
          </p:nvPr>
        </p:nvSpPr>
        <p:spPr>
          <a:xfrm>
            <a:off x="1674538" y="1480875"/>
            <a:ext cx="1191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6" name="Google Shape;16;p14"/>
          <p:cNvSpPr txBox="1"/>
          <p:nvPr>
            <p:ph idx="1" type="subTitle"/>
          </p:nvPr>
        </p:nvSpPr>
        <p:spPr>
          <a:xfrm>
            <a:off x="1243850" y="3205774"/>
            <a:ext cx="23247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 sz="1100"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lphaLcPeriod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2" type="title"/>
          </p:nvPr>
        </p:nvSpPr>
        <p:spPr>
          <a:xfrm>
            <a:off x="1386038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" name="Google Shape;23;p16"/>
          <p:cNvSpPr txBox="1"/>
          <p:nvPr>
            <p:ph idx="1" type="subTitle"/>
          </p:nvPr>
        </p:nvSpPr>
        <p:spPr>
          <a:xfrm>
            <a:off x="1386038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6"/>
          <p:cNvSpPr txBox="1"/>
          <p:nvPr>
            <p:ph idx="3" type="title"/>
          </p:nvPr>
        </p:nvSpPr>
        <p:spPr>
          <a:xfrm>
            <a:off x="5421563" y="2568000"/>
            <a:ext cx="2336400" cy="2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5" name="Google Shape;25;p16"/>
          <p:cNvSpPr txBox="1"/>
          <p:nvPr>
            <p:ph idx="4" type="subTitle"/>
          </p:nvPr>
        </p:nvSpPr>
        <p:spPr>
          <a:xfrm>
            <a:off x="5421563" y="2914825"/>
            <a:ext cx="2336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/>
          <p:nvPr>
            <p:ph type="title"/>
          </p:nvPr>
        </p:nvSpPr>
        <p:spPr>
          <a:xfrm>
            <a:off x="1212300" y="1404850"/>
            <a:ext cx="332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body"/>
          </p:nvPr>
        </p:nvSpPr>
        <p:spPr>
          <a:xfrm>
            <a:off x="1212300" y="2112300"/>
            <a:ext cx="3322200" cy="16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720000" y="2179625"/>
            <a:ext cx="77040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3" name="Google Shape;33;p19"/>
          <p:cNvSpPr txBox="1"/>
          <p:nvPr>
            <p:ph idx="1" type="subTitle"/>
          </p:nvPr>
        </p:nvSpPr>
        <p:spPr>
          <a:xfrm>
            <a:off x="2391925" y="3132175"/>
            <a:ext cx="43602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/>
          <p:nvPr>
            <p:ph type="title"/>
          </p:nvPr>
        </p:nvSpPr>
        <p:spPr>
          <a:xfrm>
            <a:off x="720000" y="577825"/>
            <a:ext cx="3940800" cy="14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2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Fira Sans Extra Condensed"/>
              <a:buNone/>
              <a:defRPr b="1" i="0" sz="2900" u="none" cap="none" strike="noStrike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 txBox="1"/>
          <p:nvPr>
            <p:ph idx="1" type="subTitle"/>
          </p:nvPr>
        </p:nvSpPr>
        <p:spPr>
          <a:xfrm>
            <a:off x="393150" y="1103525"/>
            <a:ext cx="8357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300">
                <a:latin typeface="Poppins Medium"/>
                <a:ea typeface="Poppins Medium"/>
                <a:cs typeface="Poppins Medium"/>
                <a:sym typeface="Poppins Medium"/>
              </a:rPr>
              <a:t>Azərbaycan Respublikasının Ailə, Qadın və Uşaq Problemləri üzrə Dövlət Komitəsinin layihəsi əsasında fəaliyyət göstərən Uşaq Səfirlər Məclisi</a:t>
            </a:r>
            <a:endParaRPr sz="14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3536653" y="4296087"/>
            <a:ext cx="58959" cy="15010"/>
          </a:xfrm>
          <a:custGeom>
            <a:rect b="b" l="l" r="r" t="t"/>
            <a:pathLst>
              <a:path extrusionOk="0" h="208" w="817">
                <a:moveTo>
                  <a:pt x="816" y="0"/>
                </a:moveTo>
                <a:lnTo>
                  <a:pt x="816" y="0"/>
                </a:lnTo>
                <a:cubicBezTo>
                  <a:pt x="567" y="12"/>
                  <a:pt x="1" y="207"/>
                  <a:pt x="1" y="207"/>
                </a:cubicBezTo>
                <a:lnTo>
                  <a:pt x="816" y="0"/>
                </a:lnTo>
                <a:close/>
              </a:path>
            </a:pathLst>
          </a:custGeom>
          <a:solidFill>
            <a:srgbClr val="A454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"/>
          <p:cNvSpPr txBox="1"/>
          <p:nvPr>
            <p:ph type="ctrTitle"/>
          </p:nvPr>
        </p:nvSpPr>
        <p:spPr>
          <a:xfrm>
            <a:off x="997650" y="2119200"/>
            <a:ext cx="7148700" cy="64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300">
                <a:solidFill>
                  <a:srgbClr val="351C75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Bullinq və bullinqin növləri</a:t>
            </a:r>
            <a:endParaRPr sz="3300">
              <a:solidFill>
                <a:srgbClr val="351C75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8" name="Google Shape;48;p1"/>
          <p:cNvSpPr txBox="1"/>
          <p:nvPr/>
        </p:nvSpPr>
        <p:spPr>
          <a:xfrm>
            <a:off x="3417600" y="3342600"/>
            <a:ext cx="2308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600" u="none" cap="none" strike="noStrike">
                <a:solidFill>
                  <a:srgbClr val="FF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Uşaq Səfirlər Məclisi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" name="Google Shape;49;p1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2"/>
          <p:cNvCxnSpPr>
            <a:stCxn id="56" idx="6"/>
            <a:endCxn id="57" idx="2"/>
          </p:cNvCxnSpPr>
          <p:nvPr/>
        </p:nvCxnSpPr>
        <p:spPr>
          <a:xfrm>
            <a:off x="1864575" y="2914375"/>
            <a:ext cx="1282800" cy="600"/>
          </a:xfrm>
          <a:prstGeom prst="curvedConnector3">
            <a:avLst>
              <a:gd fmla="val 50001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8" name="Google Shape;58;p2"/>
          <p:cNvCxnSpPr>
            <a:stCxn id="57" idx="6"/>
            <a:endCxn id="59" idx="2"/>
          </p:cNvCxnSpPr>
          <p:nvPr/>
        </p:nvCxnSpPr>
        <p:spPr>
          <a:xfrm>
            <a:off x="3892892" y="2914375"/>
            <a:ext cx="13242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0" name="Google Shape;60;p2"/>
          <p:cNvCxnSpPr>
            <a:stCxn id="59" idx="6"/>
            <a:endCxn id="61" idx="2"/>
          </p:cNvCxnSpPr>
          <p:nvPr/>
        </p:nvCxnSpPr>
        <p:spPr>
          <a:xfrm>
            <a:off x="5962463" y="2914375"/>
            <a:ext cx="12846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62" name="Google Shape;62;p2"/>
          <p:cNvGrpSpPr/>
          <p:nvPr/>
        </p:nvGrpSpPr>
        <p:grpSpPr>
          <a:xfrm>
            <a:off x="3020315" y="2486581"/>
            <a:ext cx="926181" cy="849427"/>
            <a:chOff x="1045598" y="1053156"/>
            <a:chExt cx="926181" cy="849427"/>
          </a:xfrm>
        </p:grpSpPr>
        <p:sp>
          <p:nvSpPr>
            <p:cNvPr id="63" name="Google Shape;63;p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" name="Google Shape;64;p2"/>
          <p:cNvGrpSpPr/>
          <p:nvPr/>
        </p:nvGrpSpPr>
        <p:grpSpPr>
          <a:xfrm>
            <a:off x="5089886" y="2486581"/>
            <a:ext cx="926181" cy="849427"/>
            <a:chOff x="1045598" y="1053156"/>
            <a:chExt cx="926181" cy="849427"/>
          </a:xfrm>
        </p:grpSpPr>
        <p:sp>
          <p:nvSpPr>
            <p:cNvPr id="65" name="Google Shape;65;p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6;p2"/>
          <p:cNvGrpSpPr/>
          <p:nvPr/>
        </p:nvGrpSpPr>
        <p:grpSpPr>
          <a:xfrm>
            <a:off x="7119836" y="2486581"/>
            <a:ext cx="926181" cy="849427"/>
            <a:chOff x="1045598" y="1053156"/>
            <a:chExt cx="926181" cy="849427"/>
          </a:xfrm>
        </p:grpSpPr>
        <p:sp>
          <p:nvSpPr>
            <p:cNvPr id="67" name="Google Shape;67;p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" name="Google Shape;68;p2"/>
          <p:cNvGrpSpPr/>
          <p:nvPr/>
        </p:nvGrpSpPr>
        <p:grpSpPr>
          <a:xfrm>
            <a:off x="991998" y="2486581"/>
            <a:ext cx="926181" cy="849427"/>
            <a:chOff x="1045598" y="1053156"/>
            <a:chExt cx="926181" cy="849427"/>
          </a:xfrm>
        </p:grpSpPr>
        <p:sp>
          <p:nvSpPr>
            <p:cNvPr id="69" name="Google Shape;69;p2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2"/>
          <p:cNvSpPr txBox="1"/>
          <p:nvPr>
            <p:ph type="title"/>
          </p:nvPr>
        </p:nvSpPr>
        <p:spPr>
          <a:xfrm>
            <a:off x="1279321" y="807230"/>
            <a:ext cx="6639900" cy="110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Bullinq nədir?</a:t>
            </a:r>
            <a:b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Bullinqin növləri</a:t>
            </a:r>
            <a:endParaRPr sz="3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2672519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Fiziki bullinq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6700619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Verbal bullinq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638168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Sosial bullinq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4706869" y="3336001"/>
            <a:ext cx="177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Kiberbullinq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75" name="Google Shape;75;p2"/>
          <p:cNvGrpSpPr/>
          <p:nvPr/>
        </p:nvGrpSpPr>
        <p:grpSpPr>
          <a:xfrm>
            <a:off x="5364473" y="2729628"/>
            <a:ext cx="456112" cy="363332"/>
            <a:chOff x="5364473" y="2729613"/>
            <a:chExt cx="456112" cy="363332"/>
          </a:xfrm>
        </p:grpSpPr>
        <p:sp>
          <p:nvSpPr>
            <p:cNvPr id="76" name="Google Shape;76;p2"/>
            <p:cNvSpPr/>
            <p:nvPr/>
          </p:nvSpPr>
          <p:spPr>
            <a:xfrm>
              <a:off x="5523404" y="2815092"/>
              <a:ext cx="147577" cy="271161"/>
            </a:xfrm>
            <a:custGeom>
              <a:rect b="b" l="l" r="r" t="t"/>
              <a:pathLst>
                <a:path extrusionOk="0" h="4419" w="2405">
                  <a:moveTo>
                    <a:pt x="196" y="0"/>
                  </a:moveTo>
                  <a:lnTo>
                    <a:pt x="0" y="349"/>
                  </a:lnTo>
                  <a:lnTo>
                    <a:pt x="0" y="4070"/>
                  </a:lnTo>
                  <a:lnTo>
                    <a:pt x="196" y="4418"/>
                  </a:lnTo>
                  <a:lnTo>
                    <a:pt x="2057" y="4418"/>
                  </a:lnTo>
                  <a:cubicBezTo>
                    <a:pt x="2253" y="4418"/>
                    <a:pt x="2405" y="4256"/>
                    <a:pt x="2405" y="4070"/>
                  </a:cubicBezTo>
                  <a:lnTo>
                    <a:pt x="2405" y="349"/>
                  </a:lnTo>
                  <a:cubicBezTo>
                    <a:pt x="2405" y="153"/>
                    <a:pt x="2253" y="0"/>
                    <a:pt x="20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5514077" y="2815092"/>
              <a:ext cx="156904" cy="271161"/>
            </a:xfrm>
            <a:custGeom>
              <a:rect b="b" l="l" r="r" t="t"/>
              <a:pathLst>
                <a:path extrusionOk="0" h="4419" w="2557">
                  <a:moveTo>
                    <a:pt x="348" y="0"/>
                  </a:moveTo>
                  <a:cubicBezTo>
                    <a:pt x="163" y="0"/>
                    <a:pt x="0" y="153"/>
                    <a:pt x="0" y="349"/>
                  </a:cubicBezTo>
                  <a:lnTo>
                    <a:pt x="0" y="4070"/>
                  </a:lnTo>
                  <a:cubicBezTo>
                    <a:pt x="0" y="4256"/>
                    <a:pt x="163" y="4418"/>
                    <a:pt x="348" y="4418"/>
                  </a:cubicBezTo>
                  <a:lnTo>
                    <a:pt x="2209" y="4418"/>
                  </a:lnTo>
                  <a:cubicBezTo>
                    <a:pt x="2405" y="4418"/>
                    <a:pt x="2557" y="4256"/>
                    <a:pt x="2557" y="4070"/>
                  </a:cubicBezTo>
                  <a:lnTo>
                    <a:pt x="2100" y="4070"/>
                  </a:lnTo>
                  <a:lnTo>
                    <a:pt x="348" y="457"/>
                  </a:lnTo>
                  <a:lnTo>
                    <a:pt x="348" y="22"/>
                  </a:lnTo>
                  <a:lnTo>
                    <a:pt x="348" y="0"/>
                  </a:lnTo>
                  <a:close/>
                </a:path>
              </a:pathLst>
            </a:custGeom>
            <a:solidFill>
              <a:srgbClr val="3B3155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5535431" y="2836447"/>
              <a:ext cx="114871" cy="228453"/>
            </a:xfrm>
            <a:custGeom>
              <a:rect b="b" l="l" r="r" t="t"/>
              <a:pathLst>
                <a:path extrusionOk="0" h="3723" w="1872">
                  <a:moveTo>
                    <a:pt x="109" y="1"/>
                  </a:moveTo>
                  <a:cubicBezTo>
                    <a:pt x="44" y="1"/>
                    <a:pt x="0" y="44"/>
                    <a:pt x="0" y="109"/>
                  </a:cubicBezTo>
                  <a:lnTo>
                    <a:pt x="0" y="3603"/>
                  </a:lnTo>
                  <a:cubicBezTo>
                    <a:pt x="0" y="3668"/>
                    <a:pt x="44" y="3722"/>
                    <a:pt x="109" y="3722"/>
                  </a:cubicBezTo>
                  <a:lnTo>
                    <a:pt x="1752" y="3722"/>
                  </a:lnTo>
                  <a:cubicBezTo>
                    <a:pt x="1817" y="3722"/>
                    <a:pt x="1872" y="3668"/>
                    <a:pt x="1872" y="3603"/>
                  </a:cubicBezTo>
                  <a:lnTo>
                    <a:pt x="18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556786" y="2857801"/>
              <a:ext cx="71487" cy="185683"/>
            </a:xfrm>
            <a:custGeom>
              <a:rect b="b" l="l" r="r" t="t"/>
              <a:pathLst>
                <a:path extrusionOk="0" h="3026" w="1165">
                  <a:moveTo>
                    <a:pt x="349" y="1"/>
                  </a:moveTo>
                  <a:cubicBezTo>
                    <a:pt x="163" y="1"/>
                    <a:pt x="0" y="153"/>
                    <a:pt x="0" y="349"/>
                  </a:cubicBezTo>
                  <a:lnTo>
                    <a:pt x="0" y="2678"/>
                  </a:lnTo>
                  <a:cubicBezTo>
                    <a:pt x="0" y="2863"/>
                    <a:pt x="163" y="3026"/>
                    <a:pt x="349" y="3026"/>
                  </a:cubicBezTo>
                  <a:lnTo>
                    <a:pt x="816" y="3026"/>
                  </a:lnTo>
                  <a:cubicBezTo>
                    <a:pt x="1012" y="3026"/>
                    <a:pt x="1164" y="2863"/>
                    <a:pt x="1164" y="2678"/>
                  </a:cubicBezTo>
                  <a:lnTo>
                    <a:pt x="1164" y="349"/>
                  </a:lnTo>
                  <a:cubicBezTo>
                    <a:pt x="1164" y="153"/>
                    <a:pt x="1012" y="1"/>
                    <a:pt x="8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5592868" y="2736301"/>
              <a:ext cx="185683" cy="128248"/>
            </a:xfrm>
            <a:custGeom>
              <a:rect b="b" l="l" r="r" t="t"/>
              <a:pathLst>
                <a:path extrusionOk="0" h="2090" w="3026">
                  <a:moveTo>
                    <a:pt x="816" y="0"/>
                  </a:moveTo>
                  <a:cubicBezTo>
                    <a:pt x="620" y="0"/>
                    <a:pt x="468" y="153"/>
                    <a:pt x="468" y="348"/>
                  </a:cubicBezTo>
                  <a:lnTo>
                    <a:pt x="468" y="1633"/>
                  </a:lnTo>
                  <a:lnTo>
                    <a:pt x="0" y="2090"/>
                  </a:lnTo>
                  <a:lnTo>
                    <a:pt x="2677" y="2090"/>
                  </a:lnTo>
                  <a:cubicBezTo>
                    <a:pt x="2862" y="2090"/>
                    <a:pt x="3025" y="1937"/>
                    <a:pt x="3025" y="1741"/>
                  </a:cubicBezTo>
                  <a:lnTo>
                    <a:pt x="3025" y="348"/>
                  </a:lnTo>
                  <a:cubicBezTo>
                    <a:pt x="3025" y="153"/>
                    <a:pt x="2862" y="0"/>
                    <a:pt x="26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5371161" y="2871853"/>
              <a:ext cx="185683" cy="128923"/>
            </a:xfrm>
            <a:custGeom>
              <a:rect b="b" l="l" r="r" t="t"/>
              <a:pathLst>
                <a:path extrusionOk="0" h="2101" w="3026">
                  <a:moveTo>
                    <a:pt x="349" y="1"/>
                  </a:moveTo>
                  <a:cubicBezTo>
                    <a:pt x="163" y="1"/>
                    <a:pt x="0" y="153"/>
                    <a:pt x="0" y="349"/>
                  </a:cubicBezTo>
                  <a:lnTo>
                    <a:pt x="0" y="1742"/>
                  </a:lnTo>
                  <a:cubicBezTo>
                    <a:pt x="0" y="1938"/>
                    <a:pt x="163" y="2101"/>
                    <a:pt x="349" y="2101"/>
                  </a:cubicBezTo>
                  <a:lnTo>
                    <a:pt x="3025" y="2101"/>
                  </a:lnTo>
                  <a:lnTo>
                    <a:pt x="2568" y="1633"/>
                  </a:lnTo>
                  <a:lnTo>
                    <a:pt x="2568" y="349"/>
                  </a:lnTo>
                  <a:cubicBezTo>
                    <a:pt x="2568" y="153"/>
                    <a:pt x="2405" y="1"/>
                    <a:pt x="22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5371161" y="2871853"/>
              <a:ext cx="185683" cy="128923"/>
            </a:xfrm>
            <a:custGeom>
              <a:rect b="b" l="l" r="r" t="t"/>
              <a:pathLst>
                <a:path extrusionOk="0" h="2101" w="3026">
                  <a:moveTo>
                    <a:pt x="349" y="1"/>
                  </a:moveTo>
                  <a:cubicBezTo>
                    <a:pt x="163" y="1"/>
                    <a:pt x="0" y="153"/>
                    <a:pt x="0" y="349"/>
                  </a:cubicBezTo>
                  <a:lnTo>
                    <a:pt x="0" y="1742"/>
                  </a:lnTo>
                  <a:cubicBezTo>
                    <a:pt x="0" y="1938"/>
                    <a:pt x="163" y="2101"/>
                    <a:pt x="349" y="2101"/>
                  </a:cubicBezTo>
                  <a:lnTo>
                    <a:pt x="3025" y="2101"/>
                  </a:lnTo>
                  <a:lnTo>
                    <a:pt x="2677" y="1742"/>
                  </a:lnTo>
                  <a:lnTo>
                    <a:pt x="707" y="1742"/>
                  </a:lnTo>
                  <a:cubicBezTo>
                    <a:pt x="511" y="1742"/>
                    <a:pt x="349" y="1590"/>
                    <a:pt x="349" y="1394"/>
                  </a:cubicBezTo>
                  <a:lnTo>
                    <a:pt x="349" y="1"/>
                  </a:lnTo>
                  <a:close/>
                </a:path>
              </a:pathLst>
            </a:custGeom>
            <a:solidFill>
              <a:srgbClr val="3B3155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5592868" y="2736301"/>
              <a:ext cx="185683" cy="128248"/>
            </a:xfrm>
            <a:custGeom>
              <a:rect b="b" l="l" r="r" t="t"/>
              <a:pathLst>
                <a:path extrusionOk="0" h="2090" w="3026">
                  <a:moveTo>
                    <a:pt x="816" y="0"/>
                  </a:moveTo>
                  <a:cubicBezTo>
                    <a:pt x="620" y="0"/>
                    <a:pt x="468" y="153"/>
                    <a:pt x="468" y="348"/>
                  </a:cubicBezTo>
                  <a:lnTo>
                    <a:pt x="468" y="1633"/>
                  </a:lnTo>
                  <a:lnTo>
                    <a:pt x="0" y="2090"/>
                  </a:lnTo>
                  <a:lnTo>
                    <a:pt x="2677" y="2090"/>
                  </a:lnTo>
                  <a:cubicBezTo>
                    <a:pt x="2862" y="2090"/>
                    <a:pt x="3025" y="1937"/>
                    <a:pt x="3025" y="1741"/>
                  </a:cubicBezTo>
                  <a:lnTo>
                    <a:pt x="1164" y="1741"/>
                  </a:lnTo>
                  <a:cubicBezTo>
                    <a:pt x="968" y="1741"/>
                    <a:pt x="816" y="1589"/>
                    <a:pt x="816" y="1393"/>
                  </a:cubicBezTo>
                  <a:lnTo>
                    <a:pt x="816" y="0"/>
                  </a:lnTo>
                  <a:close/>
                </a:path>
              </a:pathLst>
            </a:custGeom>
            <a:solidFill>
              <a:srgbClr val="3B3155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5628213" y="2893208"/>
              <a:ext cx="185683" cy="128923"/>
            </a:xfrm>
            <a:custGeom>
              <a:rect b="b" l="l" r="r" t="t"/>
              <a:pathLst>
                <a:path extrusionOk="0" h="2101" w="3026">
                  <a:moveTo>
                    <a:pt x="817" y="1"/>
                  </a:moveTo>
                  <a:cubicBezTo>
                    <a:pt x="621" y="1"/>
                    <a:pt x="469" y="164"/>
                    <a:pt x="469" y="349"/>
                  </a:cubicBezTo>
                  <a:lnTo>
                    <a:pt x="469" y="1633"/>
                  </a:lnTo>
                  <a:lnTo>
                    <a:pt x="0" y="2101"/>
                  </a:lnTo>
                  <a:lnTo>
                    <a:pt x="2677" y="2101"/>
                  </a:lnTo>
                  <a:cubicBezTo>
                    <a:pt x="2873" y="2101"/>
                    <a:pt x="3026" y="1938"/>
                    <a:pt x="3026" y="1753"/>
                  </a:cubicBezTo>
                  <a:lnTo>
                    <a:pt x="3026" y="349"/>
                  </a:lnTo>
                  <a:cubicBezTo>
                    <a:pt x="3026" y="164"/>
                    <a:pt x="2873" y="1"/>
                    <a:pt x="267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5628213" y="2893208"/>
              <a:ext cx="185683" cy="128923"/>
            </a:xfrm>
            <a:custGeom>
              <a:rect b="b" l="l" r="r" t="t"/>
              <a:pathLst>
                <a:path extrusionOk="0" h="2101" w="3026">
                  <a:moveTo>
                    <a:pt x="817" y="1"/>
                  </a:moveTo>
                  <a:cubicBezTo>
                    <a:pt x="621" y="1"/>
                    <a:pt x="469" y="164"/>
                    <a:pt x="469" y="349"/>
                  </a:cubicBezTo>
                  <a:lnTo>
                    <a:pt x="469" y="1633"/>
                  </a:lnTo>
                  <a:lnTo>
                    <a:pt x="0" y="2101"/>
                  </a:lnTo>
                  <a:lnTo>
                    <a:pt x="2677" y="2101"/>
                  </a:lnTo>
                  <a:cubicBezTo>
                    <a:pt x="2873" y="2101"/>
                    <a:pt x="3026" y="1938"/>
                    <a:pt x="3026" y="1753"/>
                  </a:cubicBezTo>
                  <a:lnTo>
                    <a:pt x="1165" y="1753"/>
                  </a:lnTo>
                  <a:cubicBezTo>
                    <a:pt x="969" y="1753"/>
                    <a:pt x="817" y="1590"/>
                    <a:pt x="817" y="1394"/>
                  </a:cubicBezTo>
                  <a:lnTo>
                    <a:pt x="817" y="1"/>
                  </a:lnTo>
                  <a:close/>
                </a:path>
              </a:pathLst>
            </a:custGeom>
            <a:solidFill>
              <a:srgbClr val="3B3155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507388" y="2808403"/>
              <a:ext cx="92166" cy="41481"/>
            </a:xfrm>
            <a:custGeom>
              <a:rect b="b" l="l" r="r" t="t"/>
              <a:pathLst>
                <a:path extrusionOk="0" h="676" w="1502">
                  <a:moveTo>
                    <a:pt x="489" y="0"/>
                  </a:moveTo>
                  <a:cubicBezTo>
                    <a:pt x="228" y="0"/>
                    <a:pt x="0" y="208"/>
                    <a:pt x="0" y="469"/>
                  </a:cubicBezTo>
                  <a:lnTo>
                    <a:pt x="0" y="566"/>
                  </a:lnTo>
                  <a:cubicBezTo>
                    <a:pt x="0" y="632"/>
                    <a:pt x="54" y="675"/>
                    <a:pt x="109" y="675"/>
                  </a:cubicBezTo>
                  <a:cubicBezTo>
                    <a:pt x="174" y="675"/>
                    <a:pt x="218" y="632"/>
                    <a:pt x="218" y="566"/>
                  </a:cubicBezTo>
                  <a:lnTo>
                    <a:pt x="218" y="469"/>
                  </a:lnTo>
                  <a:cubicBezTo>
                    <a:pt x="218" y="327"/>
                    <a:pt x="348" y="218"/>
                    <a:pt x="489" y="218"/>
                  </a:cubicBezTo>
                  <a:lnTo>
                    <a:pt x="1393" y="218"/>
                  </a:lnTo>
                  <a:cubicBezTo>
                    <a:pt x="1447" y="218"/>
                    <a:pt x="1502" y="164"/>
                    <a:pt x="1502" y="109"/>
                  </a:cubicBezTo>
                  <a:cubicBezTo>
                    <a:pt x="1502" y="44"/>
                    <a:pt x="1447" y="0"/>
                    <a:pt x="139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507388" y="3022071"/>
              <a:ext cx="170281" cy="70874"/>
            </a:xfrm>
            <a:custGeom>
              <a:rect b="b" l="l" r="r" t="t"/>
              <a:pathLst>
                <a:path extrusionOk="0" h="1155" w="2775">
                  <a:moveTo>
                    <a:pt x="109" y="1"/>
                  </a:moveTo>
                  <a:cubicBezTo>
                    <a:pt x="54" y="1"/>
                    <a:pt x="0" y="56"/>
                    <a:pt x="0" y="110"/>
                  </a:cubicBezTo>
                  <a:lnTo>
                    <a:pt x="0" y="675"/>
                  </a:lnTo>
                  <a:cubicBezTo>
                    <a:pt x="0" y="937"/>
                    <a:pt x="228" y="1154"/>
                    <a:pt x="489" y="1154"/>
                  </a:cubicBezTo>
                  <a:lnTo>
                    <a:pt x="2285" y="1154"/>
                  </a:lnTo>
                  <a:cubicBezTo>
                    <a:pt x="2557" y="1154"/>
                    <a:pt x="2775" y="937"/>
                    <a:pt x="2775" y="675"/>
                  </a:cubicBezTo>
                  <a:lnTo>
                    <a:pt x="2775" y="458"/>
                  </a:lnTo>
                  <a:cubicBezTo>
                    <a:pt x="2775" y="404"/>
                    <a:pt x="2731" y="349"/>
                    <a:pt x="2666" y="349"/>
                  </a:cubicBezTo>
                  <a:cubicBezTo>
                    <a:pt x="2612" y="349"/>
                    <a:pt x="2557" y="404"/>
                    <a:pt x="2557" y="458"/>
                  </a:cubicBezTo>
                  <a:lnTo>
                    <a:pt x="2557" y="675"/>
                  </a:lnTo>
                  <a:cubicBezTo>
                    <a:pt x="2557" y="817"/>
                    <a:pt x="2438" y="937"/>
                    <a:pt x="2285" y="937"/>
                  </a:cubicBezTo>
                  <a:lnTo>
                    <a:pt x="489" y="937"/>
                  </a:lnTo>
                  <a:cubicBezTo>
                    <a:pt x="348" y="937"/>
                    <a:pt x="218" y="817"/>
                    <a:pt x="218" y="675"/>
                  </a:cubicBezTo>
                  <a:lnTo>
                    <a:pt x="218" y="110"/>
                  </a:lnTo>
                  <a:cubicBezTo>
                    <a:pt x="218" y="56"/>
                    <a:pt x="174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620911" y="2886581"/>
              <a:ext cx="199674" cy="142238"/>
            </a:xfrm>
            <a:custGeom>
              <a:rect b="b" l="l" r="r" t="t"/>
              <a:pathLst>
                <a:path extrusionOk="0" h="2318" w="3254">
                  <a:moveTo>
                    <a:pt x="2796" y="218"/>
                  </a:moveTo>
                  <a:cubicBezTo>
                    <a:pt x="2927" y="218"/>
                    <a:pt x="3036" y="327"/>
                    <a:pt x="3036" y="457"/>
                  </a:cubicBezTo>
                  <a:lnTo>
                    <a:pt x="3036" y="1861"/>
                  </a:lnTo>
                  <a:cubicBezTo>
                    <a:pt x="3036" y="1991"/>
                    <a:pt x="2927" y="2100"/>
                    <a:pt x="2796" y="2100"/>
                  </a:cubicBezTo>
                  <a:lnTo>
                    <a:pt x="381" y="2100"/>
                  </a:lnTo>
                  <a:lnTo>
                    <a:pt x="664" y="1817"/>
                  </a:lnTo>
                  <a:cubicBezTo>
                    <a:pt x="685" y="1795"/>
                    <a:pt x="697" y="1763"/>
                    <a:pt x="697" y="1741"/>
                  </a:cubicBezTo>
                  <a:lnTo>
                    <a:pt x="697" y="457"/>
                  </a:lnTo>
                  <a:cubicBezTo>
                    <a:pt x="697" y="327"/>
                    <a:pt x="805" y="218"/>
                    <a:pt x="936" y="218"/>
                  </a:cubicBezTo>
                  <a:close/>
                  <a:moveTo>
                    <a:pt x="936" y="0"/>
                  </a:moveTo>
                  <a:cubicBezTo>
                    <a:pt x="685" y="0"/>
                    <a:pt x="479" y="206"/>
                    <a:pt x="479" y="457"/>
                  </a:cubicBezTo>
                  <a:lnTo>
                    <a:pt x="479" y="1698"/>
                  </a:lnTo>
                  <a:lnTo>
                    <a:pt x="44" y="2133"/>
                  </a:lnTo>
                  <a:cubicBezTo>
                    <a:pt x="11" y="2155"/>
                    <a:pt x="0" y="2209"/>
                    <a:pt x="22" y="2242"/>
                  </a:cubicBezTo>
                  <a:cubicBezTo>
                    <a:pt x="44" y="2285"/>
                    <a:pt x="76" y="2318"/>
                    <a:pt x="119" y="2318"/>
                  </a:cubicBezTo>
                  <a:lnTo>
                    <a:pt x="2796" y="2318"/>
                  </a:lnTo>
                  <a:cubicBezTo>
                    <a:pt x="3047" y="2318"/>
                    <a:pt x="3253" y="2111"/>
                    <a:pt x="3253" y="1861"/>
                  </a:cubicBezTo>
                  <a:lnTo>
                    <a:pt x="3253" y="457"/>
                  </a:lnTo>
                  <a:cubicBezTo>
                    <a:pt x="3253" y="206"/>
                    <a:pt x="3047" y="0"/>
                    <a:pt x="27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5739035" y="2929965"/>
              <a:ext cx="48845" cy="55901"/>
            </a:xfrm>
            <a:custGeom>
              <a:rect b="b" l="l" r="r" t="t"/>
              <a:pathLst>
                <a:path extrusionOk="0" h="911" w="796">
                  <a:moveTo>
                    <a:pt x="404" y="392"/>
                  </a:moveTo>
                  <a:lnTo>
                    <a:pt x="447" y="522"/>
                  </a:lnTo>
                  <a:lnTo>
                    <a:pt x="349" y="522"/>
                  </a:lnTo>
                  <a:lnTo>
                    <a:pt x="404" y="392"/>
                  </a:lnTo>
                  <a:close/>
                  <a:moveTo>
                    <a:pt x="404" y="0"/>
                  </a:moveTo>
                  <a:cubicBezTo>
                    <a:pt x="349" y="0"/>
                    <a:pt x="306" y="33"/>
                    <a:pt x="284" y="77"/>
                  </a:cubicBezTo>
                  <a:lnTo>
                    <a:pt x="284" y="87"/>
                  </a:lnTo>
                  <a:lnTo>
                    <a:pt x="23" y="762"/>
                  </a:lnTo>
                  <a:cubicBezTo>
                    <a:pt x="1" y="817"/>
                    <a:pt x="34" y="882"/>
                    <a:pt x="88" y="904"/>
                  </a:cubicBezTo>
                  <a:cubicBezTo>
                    <a:pt x="100" y="908"/>
                    <a:pt x="112" y="910"/>
                    <a:pt x="124" y="910"/>
                  </a:cubicBezTo>
                  <a:cubicBezTo>
                    <a:pt x="169" y="910"/>
                    <a:pt x="213" y="881"/>
                    <a:pt x="230" y="838"/>
                  </a:cubicBezTo>
                  <a:lnTo>
                    <a:pt x="262" y="740"/>
                  </a:lnTo>
                  <a:lnTo>
                    <a:pt x="535" y="740"/>
                  </a:lnTo>
                  <a:lnTo>
                    <a:pt x="567" y="838"/>
                  </a:lnTo>
                  <a:cubicBezTo>
                    <a:pt x="588" y="882"/>
                    <a:pt x="622" y="904"/>
                    <a:pt x="665" y="904"/>
                  </a:cubicBezTo>
                  <a:lnTo>
                    <a:pt x="709" y="904"/>
                  </a:lnTo>
                  <a:cubicBezTo>
                    <a:pt x="763" y="882"/>
                    <a:pt x="796" y="817"/>
                    <a:pt x="774" y="762"/>
                  </a:cubicBezTo>
                  <a:lnTo>
                    <a:pt x="513" y="87"/>
                  </a:lnTo>
                  <a:lnTo>
                    <a:pt x="513" y="77"/>
                  </a:lnTo>
                  <a:cubicBezTo>
                    <a:pt x="491" y="33"/>
                    <a:pt x="447" y="0"/>
                    <a:pt x="40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687674" y="2929290"/>
              <a:ext cx="42095" cy="56147"/>
            </a:xfrm>
            <a:custGeom>
              <a:rect b="b" l="l" r="r" t="t"/>
              <a:pathLst>
                <a:path extrusionOk="0" h="915" w="686">
                  <a:moveTo>
                    <a:pt x="109" y="1"/>
                  </a:moveTo>
                  <a:cubicBezTo>
                    <a:pt x="44" y="1"/>
                    <a:pt x="0" y="55"/>
                    <a:pt x="0" y="109"/>
                  </a:cubicBezTo>
                  <a:lnTo>
                    <a:pt x="0" y="806"/>
                  </a:lnTo>
                  <a:cubicBezTo>
                    <a:pt x="0" y="860"/>
                    <a:pt x="44" y="915"/>
                    <a:pt x="109" y="915"/>
                  </a:cubicBezTo>
                  <a:cubicBezTo>
                    <a:pt x="163" y="915"/>
                    <a:pt x="218" y="860"/>
                    <a:pt x="218" y="806"/>
                  </a:cubicBezTo>
                  <a:lnTo>
                    <a:pt x="218" y="555"/>
                  </a:lnTo>
                  <a:lnTo>
                    <a:pt x="468" y="555"/>
                  </a:lnTo>
                  <a:lnTo>
                    <a:pt x="468" y="806"/>
                  </a:lnTo>
                  <a:cubicBezTo>
                    <a:pt x="468" y="860"/>
                    <a:pt x="523" y="915"/>
                    <a:pt x="577" y="915"/>
                  </a:cubicBezTo>
                  <a:cubicBezTo>
                    <a:pt x="642" y="915"/>
                    <a:pt x="685" y="860"/>
                    <a:pt x="685" y="806"/>
                  </a:cubicBezTo>
                  <a:lnTo>
                    <a:pt x="685" y="109"/>
                  </a:lnTo>
                  <a:cubicBezTo>
                    <a:pt x="685" y="55"/>
                    <a:pt x="642" y="1"/>
                    <a:pt x="577" y="1"/>
                  </a:cubicBezTo>
                  <a:cubicBezTo>
                    <a:pt x="523" y="1"/>
                    <a:pt x="468" y="55"/>
                    <a:pt x="468" y="109"/>
                  </a:cubicBezTo>
                  <a:lnTo>
                    <a:pt x="468" y="337"/>
                  </a:lnTo>
                  <a:lnTo>
                    <a:pt x="218" y="337"/>
                  </a:lnTo>
                  <a:lnTo>
                    <a:pt x="218" y="109"/>
                  </a:lnTo>
                  <a:cubicBezTo>
                    <a:pt x="218" y="55"/>
                    <a:pt x="163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585443" y="2729613"/>
              <a:ext cx="199796" cy="141625"/>
            </a:xfrm>
            <a:custGeom>
              <a:rect b="b" l="l" r="r" t="t"/>
              <a:pathLst>
                <a:path extrusionOk="0" h="2308" w="3256">
                  <a:moveTo>
                    <a:pt x="2798" y="218"/>
                  </a:moveTo>
                  <a:cubicBezTo>
                    <a:pt x="2929" y="218"/>
                    <a:pt x="3038" y="327"/>
                    <a:pt x="3038" y="457"/>
                  </a:cubicBezTo>
                  <a:lnTo>
                    <a:pt x="3038" y="1850"/>
                  </a:lnTo>
                  <a:cubicBezTo>
                    <a:pt x="3038" y="1992"/>
                    <a:pt x="2929" y="2090"/>
                    <a:pt x="2798" y="2090"/>
                  </a:cubicBezTo>
                  <a:lnTo>
                    <a:pt x="382" y="2090"/>
                  </a:lnTo>
                  <a:lnTo>
                    <a:pt x="665" y="1818"/>
                  </a:lnTo>
                  <a:cubicBezTo>
                    <a:pt x="676" y="1796"/>
                    <a:pt x="697" y="1763"/>
                    <a:pt x="697" y="1742"/>
                  </a:cubicBezTo>
                  <a:lnTo>
                    <a:pt x="697" y="457"/>
                  </a:lnTo>
                  <a:cubicBezTo>
                    <a:pt x="697" y="327"/>
                    <a:pt x="796" y="218"/>
                    <a:pt x="937" y="218"/>
                  </a:cubicBezTo>
                  <a:close/>
                  <a:moveTo>
                    <a:pt x="937" y="0"/>
                  </a:moveTo>
                  <a:cubicBezTo>
                    <a:pt x="676" y="0"/>
                    <a:pt x="480" y="208"/>
                    <a:pt x="480" y="457"/>
                  </a:cubicBezTo>
                  <a:lnTo>
                    <a:pt x="480" y="1698"/>
                  </a:lnTo>
                  <a:lnTo>
                    <a:pt x="45" y="2123"/>
                  </a:lnTo>
                  <a:cubicBezTo>
                    <a:pt x="12" y="2155"/>
                    <a:pt x="1" y="2210"/>
                    <a:pt x="23" y="2242"/>
                  </a:cubicBezTo>
                  <a:cubicBezTo>
                    <a:pt x="34" y="2286"/>
                    <a:pt x="78" y="2307"/>
                    <a:pt x="121" y="2307"/>
                  </a:cubicBezTo>
                  <a:lnTo>
                    <a:pt x="2798" y="2307"/>
                  </a:lnTo>
                  <a:cubicBezTo>
                    <a:pt x="3048" y="2307"/>
                    <a:pt x="3255" y="2112"/>
                    <a:pt x="3255" y="1850"/>
                  </a:cubicBezTo>
                  <a:lnTo>
                    <a:pt x="3255" y="457"/>
                  </a:lnTo>
                  <a:cubicBezTo>
                    <a:pt x="3255" y="208"/>
                    <a:pt x="3048" y="0"/>
                    <a:pt x="27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703690" y="2773058"/>
              <a:ext cx="48170" cy="55840"/>
            </a:xfrm>
            <a:custGeom>
              <a:rect b="b" l="l" r="r" t="t"/>
              <a:pathLst>
                <a:path extrusionOk="0" h="910" w="785">
                  <a:moveTo>
                    <a:pt x="392" y="392"/>
                  </a:moveTo>
                  <a:lnTo>
                    <a:pt x="446" y="523"/>
                  </a:lnTo>
                  <a:lnTo>
                    <a:pt x="349" y="523"/>
                  </a:lnTo>
                  <a:lnTo>
                    <a:pt x="392" y="392"/>
                  </a:lnTo>
                  <a:close/>
                  <a:moveTo>
                    <a:pt x="392" y="0"/>
                  </a:moveTo>
                  <a:cubicBezTo>
                    <a:pt x="337" y="0"/>
                    <a:pt x="294" y="32"/>
                    <a:pt x="283" y="76"/>
                  </a:cubicBezTo>
                  <a:lnTo>
                    <a:pt x="22" y="762"/>
                  </a:lnTo>
                  <a:cubicBezTo>
                    <a:pt x="1" y="816"/>
                    <a:pt x="22" y="881"/>
                    <a:pt x="88" y="903"/>
                  </a:cubicBezTo>
                  <a:cubicBezTo>
                    <a:pt x="99" y="908"/>
                    <a:pt x="111" y="910"/>
                    <a:pt x="122" y="910"/>
                  </a:cubicBezTo>
                  <a:cubicBezTo>
                    <a:pt x="164" y="910"/>
                    <a:pt x="201" y="881"/>
                    <a:pt x="218" y="838"/>
                  </a:cubicBezTo>
                  <a:lnTo>
                    <a:pt x="262" y="740"/>
                  </a:lnTo>
                  <a:lnTo>
                    <a:pt x="523" y="740"/>
                  </a:lnTo>
                  <a:lnTo>
                    <a:pt x="566" y="838"/>
                  </a:lnTo>
                  <a:cubicBezTo>
                    <a:pt x="577" y="881"/>
                    <a:pt x="620" y="903"/>
                    <a:pt x="664" y="903"/>
                  </a:cubicBezTo>
                  <a:lnTo>
                    <a:pt x="707" y="903"/>
                  </a:lnTo>
                  <a:cubicBezTo>
                    <a:pt x="762" y="881"/>
                    <a:pt x="784" y="816"/>
                    <a:pt x="762" y="762"/>
                  </a:cubicBezTo>
                  <a:lnTo>
                    <a:pt x="512" y="76"/>
                  </a:lnTo>
                  <a:cubicBezTo>
                    <a:pt x="490" y="32"/>
                    <a:pt x="446" y="0"/>
                    <a:pt x="3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651592" y="2772322"/>
              <a:ext cx="42831" cy="55533"/>
            </a:xfrm>
            <a:custGeom>
              <a:rect b="b" l="l" r="r" t="t"/>
              <a:pathLst>
                <a:path extrusionOk="0" h="905" w="698">
                  <a:moveTo>
                    <a:pt x="110" y="1"/>
                  </a:moveTo>
                  <a:cubicBezTo>
                    <a:pt x="55" y="1"/>
                    <a:pt x="1" y="56"/>
                    <a:pt x="1" y="110"/>
                  </a:cubicBezTo>
                  <a:lnTo>
                    <a:pt x="1" y="796"/>
                  </a:lnTo>
                  <a:cubicBezTo>
                    <a:pt x="1" y="861"/>
                    <a:pt x="55" y="905"/>
                    <a:pt x="110" y="905"/>
                  </a:cubicBezTo>
                  <a:cubicBezTo>
                    <a:pt x="175" y="905"/>
                    <a:pt x="218" y="861"/>
                    <a:pt x="218" y="796"/>
                  </a:cubicBezTo>
                  <a:lnTo>
                    <a:pt x="218" y="556"/>
                  </a:lnTo>
                  <a:lnTo>
                    <a:pt x="480" y="556"/>
                  </a:lnTo>
                  <a:lnTo>
                    <a:pt x="480" y="796"/>
                  </a:lnTo>
                  <a:cubicBezTo>
                    <a:pt x="480" y="861"/>
                    <a:pt x="534" y="905"/>
                    <a:pt x="588" y="905"/>
                  </a:cubicBezTo>
                  <a:cubicBezTo>
                    <a:pt x="654" y="905"/>
                    <a:pt x="697" y="861"/>
                    <a:pt x="697" y="796"/>
                  </a:cubicBezTo>
                  <a:lnTo>
                    <a:pt x="697" y="110"/>
                  </a:lnTo>
                  <a:cubicBezTo>
                    <a:pt x="697" y="56"/>
                    <a:pt x="654" y="1"/>
                    <a:pt x="588" y="1"/>
                  </a:cubicBezTo>
                  <a:cubicBezTo>
                    <a:pt x="534" y="1"/>
                    <a:pt x="480" y="56"/>
                    <a:pt x="480" y="110"/>
                  </a:cubicBezTo>
                  <a:lnTo>
                    <a:pt x="480" y="339"/>
                  </a:lnTo>
                  <a:lnTo>
                    <a:pt x="218" y="339"/>
                  </a:lnTo>
                  <a:lnTo>
                    <a:pt x="218" y="110"/>
                  </a:lnTo>
                  <a:cubicBezTo>
                    <a:pt x="218" y="56"/>
                    <a:pt x="175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364473" y="2865165"/>
              <a:ext cx="199674" cy="142300"/>
            </a:xfrm>
            <a:custGeom>
              <a:rect b="b" l="l" r="r" t="t"/>
              <a:pathLst>
                <a:path extrusionOk="0" h="2319" w="3254">
                  <a:moveTo>
                    <a:pt x="2329" y="219"/>
                  </a:moveTo>
                  <a:cubicBezTo>
                    <a:pt x="2460" y="219"/>
                    <a:pt x="2569" y="327"/>
                    <a:pt x="2569" y="458"/>
                  </a:cubicBezTo>
                  <a:lnTo>
                    <a:pt x="2569" y="1742"/>
                  </a:lnTo>
                  <a:cubicBezTo>
                    <a:pt x="2569" y="1764"/>
                    <a:pt x="2579" y="1796"/>
                    <a:pt x="2590" y="1818"/>
                  </a:cubicBezTo>
                  <a:lnTo>
                    <a:pt x="2873" y="2101"/>
                  </a:lnTo>
                  <a:lnTo>
                    <a:pt x="458" y="2101"/>
                  </a:lnTo>
                  <a:cubicBezTo>
                    <a:pt x="327" y="2101"/>
                    <a:pt x="218" y="1992"/>
                    <a:pt x="218" y="1851"/>
                  </a:cubicBezTo>
                  <a:lnTo>
                    <a:pt x="218" y="458"/>
                  </a:lnTo>
                  <a:cubicBezTo>
                    <a:pt x="218" y="327"/>
                    <a:pt x="327" y="219"/>
                    <a:pt x="458" y="219"/>
                  </a:cubicBezTo>
                  <a:close/>
                  <a:moveTo>
                    <a:pt x="458" y="1"/>
                  </a:moveTo>
                  <a:cubicBezTo>
                    <a:pt x="207" y="1"/>
                    <a:pt x="0" y="207"/>
                    <a:pt x="0" y="458"/>
                  </a:cubicBezTo>
                  <a:lnTo>
                    <a:pt x="0" y="1851"/>
                  </a:lnTo>
                  <a:cubicBezTo>
                    <a:pt x="0" y="2112"/>
                    <a:pt x="207" y="2318"/>
                    <a:pt x="458" y="2318"/>
                  </a:cubicBezTo>
                  <a:lnTo>
                    <a:pt x="3134" y="2318"/>
                  </a:lnTo>
                  <a:cubicBezTo>
                    <a:pt x="3178" y="2318"/>
                    <a:pt x="3222" y="2286"/>
                    <a:pt x="3243" y="2243"/>
                  </a:cubicBezTo>
                  <a:cubicBezTo>
                    <a:pt x="3254" y="2210"/>
                    <a:pt x="3243" y="2156"/>
                    <a:pt x="3210" y="2122"/>
                  </a:cubicBezTo>
                  <a:lnTo>
                    <a:pt x="2786" y="1699"/>
                  </a:lnTo>
                  <a:lnTo>
                    <a:pt x="2786" y="458"/>
                  </a:lnTo>
                  <a:cubicBezTo>
                    <a:pt x="2786" y="207"/>
                    <a:pt x="2579" y="1"/>
                    <a:pt x="232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450566" y="2908549"/>
              <a:ext cx="48170" cy="55963"/>
            </a:xfrm>
            <a:custGeom>
              <a:rect b="b" l="l" r="r" t="t"/>
              <a:pathLst>
                <a:path extrusionOk="0" h="912" w="785">
                  <a:moveTo>
                    <a:pt x="393" y="393"/>
                  </a:moveTo>
                  <a:lnTo>
                    <a:pt x="436" y="523"/>
                  </a:lnTo>
                  <a:lnTo>
                    <a:pt x="339" y="523"/>
                  </a:lnTo>
                  <a:lnTo>
                    <a:pt x="393" y="393"/>
                  </a:lnTo>
                  <a:close/>
                  <a:moveTo>
                    <a:pt x="393" y="1"/>
                  </a:moveTo>
                  <a:cubicBezTo>
                    <a:pt x="339" y="1"/>
                    <a:pt x="295" y="34"/>
                    <a:pt x="273" y="77"/>
                  </a:cubicBezTo>
                  <a:lnTo>
                    <a:pt x="273" y="88"/>
                  </a:lnTo>
                  <a:lnTo>
                    <a:pt x="23" y="763"/>
                  </a:lnTo>
                  <a:cubicBezTo>
                    <a:pt x="1" y="817"/>
                    <a:pt x="23" y="883"/>
                    <a:pt x="77" y="904"/>
                  </a:cubicBezTo>
                  <a:lnTo>
                    <a:pt x="121" y="904"/>
                  </a:lnTo>
                  <a:cubicBezTo>
                    <a:pt x="164" y="904"/>
                    <a:pt x="208" y="883"/>
                    <a:pt x="218" y="839"/>
                  </a:cubicBezTo>
                  <a:lnTo>
                    <a:pt x="262" y="741"/>
                  </a:lnTo>
                  <a:lnTo>
                    <a:pt x="523" y="741"/>
                  </a:lnTo>
                  <a:lnTo>
                    <a:pt x="556" y="839"/>
                  </a:lnTo>
                  <a:cubicBezTo>
                    <a:pt x="573" y="882"/>
                    <a:pt x="618" y="911"/>
                    <a:pt x="662" y="911"/>
                  </a:cubicBezTo>
                  <a:cubicBezTo>
                    <a:pt x="674" y="911"/>
                    <a:pt x="686" y="909"/>
                    <a:pt x="697" y="904"/>
                  </a:cubicBezTo>
                  <a:cubicBezTo>
                    <a:pt x="752" y="883"/>
                    <a:pt x="784" y="817"/>
                    <a:pt x="763" y="763"/>
                  </a:cubicBezTo>
                  <a:lnTo>
                    <a:pt x="513" y="88"/>
                  </a:lnTo>
                  <a:lnTo>
                    <a:pt x="513" y="77"/>
                  </a:lnTo>
                  <a:cubicBezTo>
                    <a:pt x="491" y="34"/>
                    <a:pt x="447" y="1"/>
                    <a:pt x="39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5398529" y="2907935"/>
              <a:ext cx="42770" cy="55472"/>
            </a:xfrm>
            <a:custGeom>
              <a:rect b="b" l="l" r="r" t="t"/>
              <a:pathLst>
                <a:path extrusionOk="0" h="904" w="697">
                  <a:moveTo>
                    <a:pt x="109" y="0"/>
                  </a:moveTo>
                  <a:cubicBezTo>
                    <a:pt x="55" y="0"/>
                    <a:pt x="0" y="54"/>
                    <a:pt x="0" y="109"/>
                  </a:cubicBezTo>
                  <a:lnTo>
                    <a:pt x="0" y="794"/>
                  </a:lnTo>
                  <a:cubicBezTo>
                    <a:pt x="0" y="860"/>
                    <a:pt x="55" y="903"/>
                    <a:pt x="109" y="903"/>
                  </a:cubicBezTo>
                  <a:cubicBezTo>
                    <a:pt x="174" y="903"/>
                    <a:pt x="218" y="860"/>
                    <a:pt x="218" y="794"/>
                  </a:cubicBezTo>
                  <a:lnTo>
                    <a:pt x="218" y="555"/>
                  </a:lnTo>
                  <a:lnTo>
                    <a:pt x="479" y="555"/>
                  </a:lnTo>
                  <a:lnTo>
                    <a:pt x="479" y="794"/>
                  </a:lnTo>
                  <a:cubicBezTo>
                    <a:pt x="479" y="860"/>
                    <a:pt x="522" y="903"/>
                    <a:pt x="588" y="903"/>
                  </a:cubicBezTo>
                  <a:cubicBezTo>
                    <a:pt x="642" y="903"/>
                    <a:pt x="696" y="860"/>
                    <a:pt x="696" y="794"/>
                  </a:cubicBezTo>
                  <a:lnTo>
                    <a:pt x="696" y="109"/>
                  </a:lnTo>
                  <a:cubicBezTo>
                    <a:pt x="696" y="54"/>
                    <a:pt x="642" y="0"/>
                    <a:pt x="588" y="0"/>
                  </a:cubicBezTo>
                  <a:cubicBezTo>
                    <a:pt x="522" y="0"/>
                    <a:pt x="479" y="54"/>
                    <a:pt x="479" y="109"/>
                  </a:cubicBezTo>
                  <a:lnTo>
                    <a:pt x="479" y="337"/>
                  </a:lnTo>
                  <a:lnTo>
                    <a:pt x="218" y="337"/>
                  </a:lnTo>
                  <a:lnTo>
                    <a:pt x="218" y="109"/>
                  </a:lnTo>
                  <a:cubicBezTo>
                    <a:pt x="218" y="54"/>
                    <a:pt x="174" y="0"/>
                    <a:pt x="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550097" y="2893883"/>
              <a:ext cx="84864" cy="13438"/>
            </a:xfrm>
            <a:custGeom>
              <a:rect b="b" l="l" r="r" t="t"/>
              <a:pathLst>
                <a:path extrusionOk="0" h="219" w="1383">
                  <a:moveTo>
                    <a:pt x="109" y="0"/>
                  </a:moveTo>
                  <a:cubicBezTo>
                    <a:pt x="55" y="0"/>
                    <a:pt x="1" y="44"/>
                    <a:pt x="1" y="109"/>
                  </a:cubicBezTo>
                  <a:cubicBezTo>
                    <a:pt x="1" y="164"/>
                    <a:pt x="55" y="218"/>
                    <a:pt x="109" y="218"/>
                  </a:cubicBezTo>
                  <a:lnTo>
                    <a:pt x="1273" y="218"/>
                  </a:lnTo>
                  <a:cubicBezTo>
                    <a:pt x="1339" y="218"/>
                    <a:pt x="1382" y="164"/>
                    <a:pt x="1382" y="109"/>
                  </a:cubicBezTo>
                  <a:cubicBezTo>
                    <a:pt x="1382" y="44"/>
                    <a:pt x="1339" y="0"/>
                    <a:pt x="1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550097" y="2922601"/>
              <a:ext cx="84864" cy="13438"/>
            </a:xfrm>
            <a:custGeom>
              <a:rect b="b" l="l" r="r" t="t"/>
              <a:pathLst>
                <a:path extrusionOk="0" h="219" w="1383">
                  <a:moveTo>
                    <a:pt x="109" y="1"/>
                  </a:moveTo>
                  <a:cubicBezTo>
                    <a:pt x="55" y="1"/>
                    <a:pt x="1" y="44"/>
                    <a:pt x="1" y="110"/>
                  </a:cubicBezTo>
                  <a:cubicBezTo>
                    <a:pt x="1" y="164"/>
                    <a:pt x="55" y="218"/>
                    <a:pt x="109" y="218"/>
                  </a:cubicBezTo>
                  <a:lnTo>
                    <a:pt x="1273" y="218"/>
                  </a:lnTo>
                  <a:cubicBezTo>
                    <a:pt x="1339" y="218"/>
                    <a:pt x="1382" y="164"/>
                    <a:pt x="1382" y="110"/>
                  </a:cubicBezTo>
                  <a:cubicBezTo>
                    <a:pt x="1382" y="44"/>
                    <a:pt x="1339" y="1"/>
                    <a:pt x="1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550097" y="2950644"/>
              <a:ext cx="84864" cy="13438"/>
            </a:xfrm>
            <a:custGeom>
              <a:rect b="b" l="l" r="r" t="t"/>
              <a:pathLst>
                <a:path extrusionOk="0" h="219" w="1383">
                  <a:moveTo>
                    <a:pt x="109" y="1"/>
                  </a:moveTo>
                  <a:cubicBezTo>
                    <a:pt x="55" y="1"/>
                    <a:pt x="1" y="55"/>
                    <a:pt x="1" y="110"/>
                  </a:cubicBezTo>
                  <a:cubicBezTo>
                    <a:pt x="1" y="175"/>
                    <a:pt x="55" y="218"/>
                    <a:pt x="109" y="218"/>
                  </a:cubicBezTo>
                  <a:lnTo>
                    <a:pt x="1273" y="218"/>
                  </a:lnTo>
                  <a:cubicBezTo>
                    <a:pt x="1339" y="218"/>
                    <a:pt x="1382" y="175"/>
                    <a:pt x="1382" y="110"/>
                  </a:cubicBezTo>
                  <a:cubicBezTo>
                    <a:pt x="1382" y="55"/>
                    <a:pt x="1339" y="1"/>
                    <a:pt x="1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578815" y="2979362"/>
              <a:ext cx="56147" cy="13377"/>
            </a:xfrm>
            <a:custGeom>
              <a:rect b="b" l="l" r="r" t="t"/>
              <a:pathLst>
                <a:path extrusionOk="0" h="218" w="915">
                  <a:moveTo>
                    <a:pt x="109" y="0"/>
                  </a:moveTo>
                  <a:cubicBezTo>
                    <a:pt x="55" y="0"/>
                    <a:pt x="0" y="55"/>
                    <a:pt x="0" y="109"/>
                  </a:cubicBezTo>
                  <a:cubicBezTo>
                    <a:pt x="0" y="174"/>
                    <a:pt x="55" y="218"/>
                    <a:pt x="109" y="218"/>
                  </a:cubicBezTo>
                  <a:lnTo>
                    <a:pt x="805" y="218"/>
                  </a:lnTo>
                  <a:cubicBezTo>
                    <a:pt x="871" y="218"/>
                    <a:pt x="914" y="174"/>
                    <a:pt x="914" y="109"/>
                  </a:cubicBezTo>
                  <a:cubicBezTo>
                    <a:pt x="914" y="55"/>
                    <a:pt x="871" y="0"/>
                    <a:pt x="8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7395131" y="2683425"/>
            <a:ext cx="456786" cy="455739"/>
            <a:chOff x="7395131" y="2683403"/>
            <a:chExt cx="456786" cy="455739"/>
          </a:xfrm>
        </p:grpSpPr>
        <p:sp>
          <p:nvSpPr>
            <p:cNvPr id="102" name="Google Shape;102;p2"/>
            <p:cNvSpPr/>
            <p:nvPr/>
          </p:nvSpPr>
          <p:spPr>
            <a:xfrm>
              <a:off x="7497976" y="2895291"/>
              <a:ext cx="255759" cy="237166"/>
            </a:xfrm>
            <a:custGeom>
              <a:rect b="b" l="l" r="r" t="t"/>
              <a:pathLst>
                <a:path extrusionOk="0" h="3865" w="4168">
                  <a:moveTo>
                    <a:pt x="1578" y="1"/>
                  </a:moveTo>
                  <a:cubicBezTo>
                    <a:pt x="925" y="1"/>
                    <a:pt x="403" y="534"/>
                    <a:pt x="403" y="1187"/>
                  </a:cubicBezTo>
                  <a:lnTo>
                    <a:pt x="403" y="2014"/>
                  </a:lnTo>
                  <a:lnTo>
                    <a:pt x="479" y="2515"/>
                  </a:lnTo>
                  <a:lnTo>
                    <a:pt x="479" y="3124"/>
                  </a:lnTo>
                  <a:lnTo>
                    <a:pt x="370" y="3124"/>
                  </a:lnTo>
                  <a:cubicBezTo>
                    <a:pt x="163" y="3124"/>
                    <a:pt x="0" y="3287"/>
                    <a:pt x="0" y="3494"/>
                  </a:cubicBezTo>
                  <a:cubicBezTo>
                    <a:pt x="0" y="3603"/>
                    <a:pt x="33" y="3690"/>
                    <a:pt x="109" y="3755"/>
                  </a:cubicBezTo>
                  <a:cubicBezTo>
                    <a:pt x="175" y="3821"/>
                    <a:pt x="262" y="3864"/>
                    <a:pt x="370" y="3864"/>
                  </a:cubicBezTo>
                  <a:lnTo>
                    <a:pt x="3798" y="3864"/>
                  </a:lnTo>
                  <a:cubicBezTo>
                    <a:pt x="4005" y="3864"/>
                    <a:pt x="4168" y="3701"/>
                    <a:pt x="4168" y="3494"/>
                  </a:cubicBezTo>
                  <a:cubicBezTo>
                    <a:pt x="4168" y="3396"/>
                    <a:pt x="4124" y="3298"/>
                    <a:pt x="4059" y="3233"/>
                  </a:cubicBezTo>
                  <a:cubicBezTo>
                    <a:pt x="3994" y="3168"/>
                    <a:pt x="3907" y="3124"/>
                    <a:pt x="3798" y="3124"/>
                  </a:cubicBezTo>
                  <a:lnTo>
                    <a:pt x="3689" y="3124"/>
                  </a:lnTo>
                  <a:lnTo>
                    <a:pt x="3689" y="2515"/>
                  </a:lnTo>
                  <a:lnTo>
                    <a:pt x="3766" y="2014"/>
                  </a:lnTo>
                  <a:lnTo>
                    <a:pt x="3766" y="1187"/>
                  </a:lnTo>
                  <a:cubicBezTo>
                    <a:pt x="3766" y="534"/>
                    <a:pt x="3243" y="1"/>
                    <a:pt x="259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7497976" y="2895291"/>
              <a:ext cx="155002" cy="237166"/>
            </a:xfrm>
            <a:custGeom>
              <a:rect b="b" l="l" r="r" t="t"/>
              <a:pathLst>
                <a:path extrusionOk="0" h="3865" w="2526">
                  <a:moveTo>
                    <a:pt x="1578" y="1"/>
                  </a:moveTo>
                  <a:cubicBezTo>
                    <a:pt x="925" y="1"/>
                    <a:pt x="403" y="534"/>
                    <a:pt x="403" y="1187"/>
                  </a:cubicBezTo>
                  <a:lnTo>
                    <a:pt x="403" y="2014"/>
                  </a:lnTo>
                  <a:lnTo>
                    <a:pt x="479" y="2515"/>
                  </a:lnTo>
                  <a:lnTo>
                    <a:pt x="479" y="3124"/>
                  </a:lnTo>
                  <a:lnTo>
                    <a:pt x="370" y="3124"/>
                  </a:lnTo>
                  <a:cubicBezTo>
                    <a:pt x="163" y="3124"/>
                    <a:pt x="0" y="3287"/>
                    <a:pt x="0" y="3494"/>
                  </a:cubicBezTo>
                  <a:cubicBezTo>
                    <a:pt x="0" y="3603"/>
                    <a:pt x="33" y="3690"/>
                    <a:pt x="109" y="3755"/>
                  </a:cubicBezTo>
                  <a:cubicBezTo>
                    <a:pt x="175" y="3821"/>
                    <a:pt x="262" y="3864"/>
                    <a:pt x="370" y="3864"/>
                  </a:cubicBezTo>
                  <a:lnTo>
                    <a:pt x="1350" y="3864"/>
                  </a:lnTo>
                  <a:lnTo>
                    <a:pt x="1350" y="1187"/>
                  </a:lnTo>
                  <a:cubicBezTo>
                    <a:pt x="1350" y="534"/>
                    <a:pt x="1872" y="12"/>
                    <a:pt x="2525" y="1"/>
                  </a:cubicBezTo>
                  <a:close/>
                </a:path>
              </a:pathLst>
            </a:custGeom>
            <a:solidFill>
              <a:srgbClr val="3B3155">
                <a:alpha val="4000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7514667" y="3023971"/>
              <a:ext cx="222439" cy="42340"/>
            </a:xfrm>
            <a:custGeom>
              <a:rect b="b" l="l" r="r" t="t"/>
              <a:pathLst>
                <a:path extrusionOk="0" h="690" w="3625">
                  <a:moveTo>
                    <a:pt x="218" y="0"/>
                  </a:moveTo>
                  <a:cubicBezTo>
                    <a:pt x="127" y="0"/>
                    <a:pt x="36" y="53"/>
                    <a:pt x="11" y="167"/>
                  </a:cubicBezTo>
                  <a:cubicBezTo>
                    <a:pt x="0" y="200"/>
                    <a:pt x="0" y="232"/>
                    <a:pt x="0" y="266"/>
                  </a:cubicBezTo>
                  <a:cubicBezTo>
                    <a:pt x="0" y="505"/>
                    <a:pt x="196" y="689"/>
                    <a:pt x="435" y="689"/>
                  </a:cubicBezTo>
                  <a:lnTo>
                    <a:pt x="3189" y="689"/>
                  </a:lnTo>
                  <a:cubicBezTo>
                    <a:pt x="3428" y="689"/>
                    <a:pt x="3624" y="505"/>
                    <a:pt x="3624" y="266"/>
                  </a:cubicBezTo>
                  <a:cubicBezTo>
                    <a:pt x="3624" y="232"/>
                    <a:pt x="3624" y="200"/>
                    <a:pt x="3613" y="167"/>
                  </a:cubicBezTo>
                  <a:cubicBezTo>
                    <a:pt x="3588" y="53"/>
                    <a:pt x="3498" y="0"/>
                    <a:pt x="3407" y="0"/>
                  </a:cubicBezTo>
                  <a:cubicBezTo>
                    <a:pt x="3298" y="0"/>
                    <a:pt x="3189" y="75"/>
                    <a:pt x="3189" y="211"/>
                  </a:cubicBezTo>
                  <a:lnTo>
                    <a:pt x="435" y="211"/>
                  </a:lnTo>
                  <a:cubicBezTo>
                    <a:pt x="435" y="75"/>
                    <a:pt x="326" y="0"/>
                    <a:pt x="218" y="0"/>
                  </a:cubicBezTo>
                  <a:close/>
                </a:path>
              </a:pathLst>
            </a:custGeom>
            <a:solidFill>
              <a:srgbClr val="EAA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7541360" y="2966105"/>
              <a:ext cx="168992" cy="148988"/>
            </a:xfrm>
            <a:custGeom>
              <a:rect b="b" l="l" r="r" t="t"/>
              <a:pathLst>
                <a:path extrusionOk="0" h="2428" w="2754">
                  <a:moveTo>
                    <a:pt x="2057" y="0"/>
                  </a:moveTo>
                  <a:cubicBezTo>
                    <a:pt x="1775" y="283"/>
                    <a:pt x="1176" y="479"/>
                    <a:pt x="653" y="588"/>
                  </a:cubicBezTo>
                  <a:cubicBezTo>
                    <a:pt x="403" y="643"/>
                    <a:pt x="164" y="664"/>
                    <a:pt x="0" y="675"/>
                  </a:cubicBezTo>
                  <a:lnTo>
                    <a:pt x="0" y="1426"/>
                  </a:lnTo>
                  <a:cubicBezTo>
                    <a:pt x="0" y="1981"/>
                    <a:pt x="447" y="2427"/>
                    <a:pt x="1001" y="2427"/>
                  </a:cubicBezTo>
                  <a:lnTo>
                    <a:pt x="1753" y="2427"/>
                  </a:lnTo>
                  <a:cubicBezTo>
                    <a:pt x="2307" y="2427"/>
                    <a:pt x="2754" y="1981"/>
                    <a:pt x="2754" y="1426"/>
                  </a:cubicBezTo>
                  <a:lnTo>
                    <a:pt x="2754" y="664"/>
                  </a:lnTo>
                  <a:cubicBezTo>
                    <a:pt x="2329" y="566"/>
                    <a:pt x="2057" y="0"/>
                    <a:pt x="2057" y="0"/>
                  </a:cubicBezTo>
                  <a:close/>
                </a:path>
              </a:pathLst>
            </a:custGeom>
            <a:solidFill>
              <a:srgbClr val="FFCB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7541360" y="3002125"/>
              <a:ext cx="102230" cy="112968"/>
            </a:xfrm>
            <a:custGeom>
              <a:rect b="b" l="l" r="r" t="t"/>
              <a:pathLst>
                <a:path extrusionOk="0" h="1841" w="1666">
                  <a:moveTo>
                    <a:pt x="653" y="1"/>
                  </a:moveTo>
                  <a:cubicBezTo>
                    <a:pt x="403" y="56"/>
                    <a:pt x="164" y="77"/>
                    <a:pt x="0" y="88"/>
                  </a:cubicBezTo>
                  <a:lnTo>
                    <a:pt x="0" y="839"/>
                  </a:lnTo>
                  <a:cubicBezTo>
                    <a:pt x="0" y="1394"/>
                    <a:pt x="447" y="1840"/>
                    <a:pt x="1001" y="1840"/>
                  </a:cubicBezTo>
                  <a:lnTo>
                    <a:pt x="1666" y="1840"/>
                  </a:lnTo>
                  <a:cubicBezTo>
                    <a:pt x="1110" y="1840"/>
                    <a:pt x="653" y="1394"/>
                    <a:pt x="653" y="839"/>
                  </a:cubicBezTo>
                  <a:lnTo>
                    <a:pt x="653" y="1"/>
                  </a:lnTo>
                  <a:close/>
                </a:path>
              </a:pathLst>
            </a:custGeom>
            <a:solidFill>
              <a:srgbClr val="EAAC9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7661571" y="3049559"/>
              <a:ext cx="28104" cy="16752"/>
            </a:xfrm>
            <a:custGeom>
              <a:rect b="b" l="l" r="r" t="t"/>
              <a:pathLst>
                <a:path extrusionOk="0" h="273" w="458">
                  <a:moveTo>
                    <a:pt x="229" y="1"/>
                  </a:moveTo>
                  <a:cubicBezTo>
                    <a:pt x="109" y="1"/>
                    <a:pt x="0" y="55"/>
                    <a:pt x="0" y="131"/>
                  </a:cubicBezTo>
                  <a:cubicBezTo>
                    <a:pt x="0" y="207"/>
                    <a:pt x="109" y="272"/>
                    <a:pt x="229" y="272"/>
                  </a:cubicBezTo>
                  <a:cubicBezTo>
                    <a:pt x="360" y="272"/>
                    <a:pt x="457" y="207"/>
                    <a:pt x="457" y="131"/>
                  </a:cubicBezTo>
                  <a:cubicBezTo>
                    <a:pt x="457" y="55"/>
                    <a:pt x="360" y="1"/>
                    <a:pt x="2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562101" y="3049559"/>
              <a:ext cx="27368" cy="16752"/>
            </a:xfrm>
            <a:custGeom>
              <a:rect b="b" l="l" r="r" t="t"/>
              <a:pathLst>
                <a:path extrusionOk="0" h="273" w="446">
                  <a:moveTo>
                    <a:pt x="228" y="1"/>
                  </a:moveTo>
                  <a:cubicBezTo>
                    <a:pt x="98" y="1"/>
                    <a:pt x="0" y="55"/>
                    <a:pt x="0" y="131"/>
                  </a:cubicBezTo>
                  <a:cubicBezTo>
                    <a:pt x="0" y="207"/>
                    <a:pt x="98" y="272"/>
                    <a:pt x="228" y="272"/>
                  </a:cubicBezTo>
                  <a:cubicBezTo>
                    <a:pt x="348" y="272"/>
                    <a:pt x="446" y="207"/>
                    <a:pt x="446" y="131"/>
                  </a:cubicBezTo>
                  <a:cubicBezTo>
                    <a:pt x="446" y="55"/>
                    <a:pt x="348" y="1"/>
                    <a:pt x="2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7665560" y="2745012"/>
              <a:ext cx="179731" cy="174147"/>
            </a:xfrm>
            <a:custGeom>
              <a:rect b="b" l="l" r="r" t="t"/>
              <a:pathLst>
                <a:path extrusionOk="0" h="2838" w="2929">
                  <a:moveTo>
                    <a:pt x="1505" y="1"/>
                  </a:moveTo>
                  <a:cubicBezTo>
                    <a:pt x="1113" y="1"/>
                    <a:pt x="722" y="13"/>
                    <a:pt x="327" y="34"/>
                  </a:cubicBezTo>
                  <a:cubicBezTo>
                    <a:pt x="186" y="45"/>
                    <a:pt x="77" y="154"/>
                    <a:pt x="55" y="306"/>
                  </a:cubicBezTo>
                  <a:cubicBezTo>
                    <a:pt x="0" y="850"/>
                    <a:pt x="0" y="1395"/>
                    <a:pt x="55" y="1939"/>
                  </a:cubicBezTo>
                  <a:cubicBezTo>
                    <a:pt x="66" y="1971"/>
                    <a:pt x="66" y="2004"/>
                    <a:pt x="77" y="2026"/>
                  </a:cubicBezTo>
                  <a:cubicBezTo>
                    <a:pt x="121" y="2123"/>
                    <a:pt x="218" y="2200"/>
                    <a:pt x="327" y="2210"/>
                  </a:cubicBezTo>
                  <a:cubicBezTo>
                    <a:pt x="740" y="2232"/>
                    <a:pt x="1143" y="2243"/>
                    <a:pt x="1546" y="2243"/>
                  </a:cubicBezTo>
                  <a:cubicBezTo>
                    <a:pt x="1601" y="2243"/>
                    <a:pt x="1654" y="2276"/>
                    <a:pt x="1688" y="2319"/>
                  </a:cubicBezTo>
                  <a:cubicBezTo>
                    <a:pt x="1818" y="2505"/>
                    <a:pt x="2024" y="2689"/>
                    <a:pt x="2188" y="2809"/>
                  </a:cubicBezTo>
                  <a:cubicBezTo>
                    <a:pt x="2214" y="2828"/>
                    <a:pt x="2243" y="2837"/>
                    <a:pt x="2271" y="2837"/>
                  </a:cubicBezTo>
                  <a:cubicBezTo>
                    <a:pt x="2340" y="2837"/>
                    <a:pt x="2406" y="2785"/>
                    <a:pt x="2406" y="2700"/>
                  </a:cubicBezTo>
                  <a:lnTo>
                    <a:pt x="2406" y="2374"/>
                  </a:lnTo>
                  <a:cubicBezTo>
                    <a:pt x="2406" y="2287"/>
                    <a:pt x="2471" y="2210"/>
                    <a:pt x="2558" y="2210"/>
                  </a:cubicBezTo>
                  <a:lnTo>
                    <a:pt x="2590" y="2210"/>
                  </a:lnTo>
                  <a:cubicBezTo>
                    <a:pt x="2743" y="2200"/>
                    <a:pt x="2851" y="2080"/>
                    <a:pt x="2873" y="1939"/>
                  </a:cubicBezTo>
                  <a:cubicBezTo>
                    <a:pt x="2928" y="1395"/>
                    <a:pt x="2928" y="850"/>
                    <a:pt x="2873" y="306"/>
                  </a:cubicBezTo>
                  <a:cubicBezTo>
                    <a:pt x="2851" y="154"/>
                    <a:pt x="2743" y="45"/>
                    <a:pt x="2590" y="34"/>
                  </a:cubicBezTo>
                  <a:cubicBezTo>
                    <a:pt x="2449" y="23"/>
                    <a:pt x="2297" y="23"/>
                    <a:pt x="2145" y="12"/>
                  </a:cubicBezTo>
                  <a:cubicBezTo>
                    <a:pt x="1930" y="4"/>
                    <a:pt x="1717" y="1"/>
                    <a:pt x="15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7401819" y="2815334"/>
              <a:ext cx="179669" cy="174454"/>
            </a:xfrm>
            <a:custGeom>
              <a:rect b="b" l="l" r="r" t="t"/>
              <a:pathLst>
                <a:path extrusionOk="0" h="2843" w="2928">
                  <a:moveTo>
                    <a:pt x="1497" y="1"/>
                  </a:moveTo>
                  <a:cubicBezTo>
                    <a:pt x="1258" y="1"/>
                    <a:pt x="1020" y="7"/>
                    <a:pt x="784" y="20"/>
                  </a:cubicBezTo>
                  <a:cubicBezTo>
                    <a:pt x="632" y="20"/>
                    <a:pt x="479" y="31"/>
                    <a:pt x="327" y="41"/>
                  </a:cubicBezTo>
                  <a:cubicBezTo>
                    <a:pt x="185" y="53"/>
                    <a:pt x="66" y="162"/>
                    <a:pt x="54" y="303"/>
                  </a:cubicBezTo>
                  <a:cubicBezTo>
                    <a:pt x="0" y="858"/>
                    <a:pt x="0" y="1402"/>
                    <a:pt x="54" y="1946"/>
                  </a:cubicBezTo>
                  <a:cubicBezTo>
                    <a:pt x="66" y="2087"/>
                    <a:pt x="185" y="2196"/>
                    <a:pt x="327" y="2207"/>
                  </a:cubicBezTo>
                  <a:cubicBezTo>
                    <a:pt x="337" y="2207"/>
                    <a:pt x="349" y="2218"/>
                    <a:pt x="359" y="2218"/>
                  </a:cubicBezTo>
                  <a:cubicBezTo>
                    <a:pt x="446" y="2218"/>
                    <a:pt x="523" y="2294"/>
                    <a:pt x="523" y="2381"/>
                  </a:cubicBezTo>
                  <a:lnTo>
                    <a:pt x="523" y="2708"/>
                  </a:lnTo>
                  <a:cubicBezTo>
                    <a:pt x="523" y="2787"/>
                    <a:pt x="585" y="2843"/>
                    <a:pt x="653" y="2843"/>
                  </a:cubicBezTo>
                  <a:cubicBezTo>
                    <a:pt x="679" y="2843"/>
                    <a:pt x="705" y="2835"/>
                    <a:pt x="729" y="2817"/>
                  </a:cubicBezTo>
                  <a:cubicBezTo>
                    <a:pt x="893" y="2697"/>
                    <a:pt x="1110" y="2512"/>
                    <a:pt x="1241" y="2316"/>
                  </a:cubicBezTo>
                  <a:cubicBezTo>
                    <a:pt x="1273" y="2273"/>
                    <a:pt x="1328" y="2251"/>
                    <a:pt x="1382" y="2251"/>
                  </a:cubicBezTo>
                  <a:cubicBezTo>
                    <a:pt x="1785" y="2251"/>
                    <a:pt x="2187" y="2240"/>
                    <a:pt x="2590" y="2207"/>
                  </a:cubicBezTo>
                  <a:cubicBezTo>
                    <a:pt x="2699" y="2207"/>
                    <a:pt x="2797" y="2131"/>
                    <a:pt x="2840" y="2033"/>
                  </a:cubicBezTo>
                  <a:cubicBezTo>
                    <a:pt x="2852" y="2011"/>
                    <a:pt x="2862" y="1978"/>
                    <a:pt x="2862" y="1946"/>
                  </a:cubicBezTo>
                  <a:cubicBezTo>
                    <a:pt x="2927" y="1402"/>
                    <a:pt x="2927" y="858"/>
                    <a:pt x="2862" y="303"/>
                  </a:cubicBezTo>
                  <a:cubicBezTo>
                    <a:pt x="2852" y="162"/>
                    <a:pt x="2731" y="53"/>
                    <a:pt x="2590" y="41"/>
                  </a:cubicBezTo>
                  <a:cubicBezTo>
                    <a:pt x="2228" y="15"/>
                    <a:pt x="1862" y="1"/>
                    <a:pt x="14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7462569" y="2690091"/>
              <a:ext cx="180344" cy="174147"/>
            </a:xfrm>
            <a:custGeom>
              <a:rect b="b" l="l" r="r" t="t"/>
              <a:pathLst>
                <a:path extrusionOk="0" h="2838" w="2939">
                  <a:moveTo>
                    <a:pt x="1539" y="0"/>
                  </a:moveTo>
                  <a:cubicBezTo>
                    <a:pt x="1291" y="0"/>
                    <a:pt x="1043" y="6"/>
                    <a:pt x="795" y="15"/>
                  </a:cubicBezTo>
                  <a:cubicBezTo>
                    <a:pt x="643" y="26"/>
                    <a:pt x="490" y="26"/>
                    <a:pt x="338" y="37"/>
                  </a:cubicBezTo>
                  <a:cubicBezTo>
                    <a:pt x="196" y="48"/>
                    <a:pt x="77" y="157"/>
                    <a:pt x="66" y="298"/>
                  </a:cubicBezTo>
                  <a:cubicBezTo>
                    <a:pt x="0" y="853"/>
                    <a:pt x="0" y="1397"/>
                    <a:pt x="66" y="1941"/>
                  </a:cubicBezTo>
                  <a:cubicBezTo>
                    <a:pt x="77" y="2082"/>
                    <a:pt x="196" y="2203"/>
                    <a:pt x="338" y="2213"/>
                  </a:cubicBezTo>
                  <a:lnTo>
                    <a:pt x="370" y="2213"/>
                  </a:lnTo>
                  <a:cubicBezTo>
                    <a:pt x="457" y="2213"/>
                    <a:pt x="523" y="2290"/>
                    <a:pt x="523" y="2377"/>
                  </a:cubicBezTo>
                  <a:lnTo>
                    <a:pt x="523" y="2703"/>
                  </a:lnTo>
                  <a:cubicBezTo>
                    <a:pt x="523" y="2782"/>
                    <a:pt x="591" y="2838"/>
                    <a:pt x="662" y="2838"/>
                  </a:cubicBezTo>
                  <a:cubicBezTo>
                    <a:pt x="689" y="2838"/>
                    <a:pt x="716" y="2830"/>
                    <a:pt x="740" y="2812"/>
                  </a:cubicBezTo>
                  <a:cubicBezTo>
                    <a:pt x="904" y="2692"/>
                    <a:pt x="1122" y="2507"/>
                    <a:pt x="1252" y="2322"/>
                  </a:cubicBezTo>
                  <a:cubicBezTo>
                    <a:pt x="1284" y="2268"/>
                    <a:pt x="1328" y="2246"/>
                    <a:pt x="1383" y="2246"/>
                  </a:cubicBezTo>
                  <a:cubicBezTo>
                    <a:pt x="1785" y="2246"/>
                    <a:pt x="2198" y="2235"/>
                    <a:pt x="2602" y="2213"/>
                  </a:cubicBezTo>
                  <a:cubicBezTo>
                    <a:pt x="2710" y="2203"/>
                    <a:pt x="2808" y="2126"/>
                    <a:pt x="2851" y="2028"/>
                  </a:cubicBezTo>
                  <a:cubicBezTo>
                    <a:pt x="2863" y="2007"/>
                    <a:pt x="2873" y="1974"/>
                    <a:pt x="2873" y="1941"/>
                  </a:cubicBezTo>
                  <a:cubicBezTo>
                    <a:pt x="2938" y="1397"/>
                    <a:pt x="2938" y="853"/>
                    <a:pt x="2873" y="298"/>
                  </a:cubicBezTo>
                  <a:cubicBezTo>
                    <a:pt x="2863" y="157"/>
                    <a:pt x="2743" y="48"/>
                    <a:pt x="2602" y="37"/>
                  </a:cubicBezTo>
                  <a:cubicBezTo>
                    <a:pt x="2245" y="11"/>
                    <a:pt x="1891" y="0"/>
                    <a:pt x="15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7603460" y="3056248"/>
              <a:ext cx="44795" cy="22765"/>
            </a:xfrm>
            <a:custGeom>
              <a:rect b="b" l="l" r="r" t="t"/>
              <a:pathLst>
                <a:path extrusionOk="0" h="371" w="730">
                  <a:moveTo>
                    <a:pt x="359" y="1"/>
                  </a:moveTo>
                  <a:cubicBezTo>
                    <a:pt x="207" y="1"/>
                    <a:pt x="77" y="98"/>
                    <a:pt x="11" y="240"/>
                  </a:cubicBezTo>
                  <a:cubicBezTo>
                    <a:pt x="1" y="284"/>
                    <a:pt x="23" y="338"/>
                    <a:pt x="66" y="359"/>
                  </a:cubicBezTo>
                  <a:cubicBezTo>
                    <a:pt x="77" y="365"/>
                    <a:pt x="89" y="368"/>
                    <a:pt x="101" y="368"/>
                  </a:cubicBezTo>
                  <a:cubicBezTo>
                    <a:pt x="135" y="368"/>
                    <a:pt x="169" y="345"/>
                    <a:pt x="185" y="305"/>
                  </a:cubicBezTo>
                  <a:cubicBezTo>
                    <a:pt x="218" y="240"/>
                    <a:pt x="284" y="197"/>
                    <a:pt x="359" y="197"/>
                  </a:cubicBezTo>
                  <a:cubicBezTo>
                    <a:pt x="436" y="197"/>
                    <a:pt x="512" y="240"/>
                    <a:pt x="534" y="305"/>
                  </a:cubicBezTo>
                  <a:cubicBezTo>
                    <a:pt x="555" y="349"/>
                    <a:pt x="588" y="371"/>
                    <a:pt x="621" y="371"/>
                  </a:cubicBezTo>
                  <a:cubicBezTo>
                    <a:pt x="642" y="371"/>
                    <a:pt x="654" y="371"/>
                    <a:pt x="664" y="359"/>
                  </a:cubicBezTo>
                  <a:cubicBezTo>
                    <a:pt x="708" y="338"/>
                    <a:pt x="729" y="284"/>
                    <a:pt x="708" y="240"/>
                  </a:cubicBezTo>
                  <a:cubicBezTo>
                    <a:pt x="654" y="98"/>
                    <a:pt x="512" y="1"/>
                    <a:pt x="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7611498" y="3038207"/>
              <a:ext cx="28104" cy="11413"/>
            </a:xfrm>
            <a:custGeom>
              <a:rect b="b" l="l" r="r" t="t"/>
              <a:pathLst>
                <a:path extrusionOk="0" h="186" w="458">
                  <a:moveTo>
                    <a:pt x="98" y="0"/>
                  </a:moveTo>
                  <a:cubicBezTo>
                    <a:pt x="44" y="0"/>
                    <a:pt x="0" y="44"/>
                    <a:pt x="0" y="87"/>
                  </a:cubicBezTo>
                  <a:cubicBezTo>
                    <a:pt x="0" y="142"/>
                    <a:pt x="44" y="186"/>
                    <a:pt x="98" y="186"/>
                  </a:cubicBezTo>
                  <a:lnTo>
                    <a:pt x="370" y="186"/>
                  </a:lnTo>
                  <a:cubicBezTo>
                    <a:pt x="424" y="186"/>
                    <a:pt x="457" y="142"/>
                    <a:pt x="457" y="87"/>
                  </a:cubicBezTo>
                  <a:cubicBezTo>
                    <a:pt x="457" y="44"/>
                    <a:pt x="424" y="0"/>
                    <a:pt x="3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7395131" y="2683403"/>
              <a:ext cx="365291" cy="455739"/>
            </a:xfrm>
            <a:custGeom>
              <a:rect b="b" l="l" r="r" t="t"/>
              <a:pathLst>
                <a:path extrusionOk="0" h="7427" w="5953">
                  <a:moveTo>
                    <a:pt x="2638" y="218"/>
                  </a:moveTo>
                  <a:cubicBezTo>
                    <a:pt x="2988" y="218"/>
                    <a:pt x="3339" y="229"/>
                    <a:pt x="3689" y="254"/>
                  </a:cubicBezTo>
                  <a:cubicBezTo>
                    <a:pt x="3776" y="266"/>
                    <a:pt x="3853" y="331"/>
                    <a:pt x="3863" y="418"/>
                  </a:cubicBezTo>
                  <a:cubicBezTo>
                    <a:pt x="3918" y="962"/>
                    <a:pt x="3918" y="1506"/>
                    <a:pt x="3863" y="2039"/>
                  </a:cubicBezTo>
                  <a:cubicBezTo>
                    <a:pt x="3863" y="2061"/>
                    <a:pt x="3853" y="2083"/>
                    <a:pt x="3853" y="2094"/>
                  </a:cubicBezTo>
                  <a:cubicBezTo>
                    <a:pt x="3820" y="2159"/>
                    <a:pt x="3766" y="2203"/>
                    <a:pt x="3689" y="2213"/>
                  </a:cubicBezTo>
                  <a:cubicBezTo>
                    <a:pt x="3297" y="2235"/>
                    <a:pt x="2884" y="2246"/>
                    <a:pt x="2482" y="2246"/>
                  </a:cubicBezTo>
                  <a:cubicBezTo>
                    <a:pt x="2395" y="2246"/>
                    <a:pt x="2308" y="2290"/>
                    <a:pt x="2253" y="2365"/>
                  </a:cubicBezTo>
                  <a:cubicBezTo>
                    <a:pt x="2133" y="2540"/>
                    <a:pt x="1926" y="2714"/>
                    <a:pt x="1774" y="2834"/>
                  </a:cubicBezTo>
                  <a:cubicBezTo>
                    <a:pt x="1769" y="2839"/>
                    <a:pt x="1763" y="2842"/>
                    <a:pt x="1759" y="2842"/>
                  </a:cubicBezTo>
                  <a:cubicBezTo>
                    <a:pt x="1755" y="2842"/>
                    <a:pt x="1752" y="2839"/>
                    <a:pt x="1752" y="2834"/>
                  </a:cubicBezTo>
                  <a:cubicBezTo>
                    <a:pt x="1742" y="2834"/>
                    <a:pt x="1730" y="2823"/>
                    <a:pt x="1730" y="2812"/>
                  </a:cubicBezTo>
                  <a:lnTo>
                    <a:pt x="1730" y="2486"/>
                  </a:lnTo>
                  <a:cubicBezTo>
                    <a:pt x="1730" y="2344"/>
                    <a:pt x="1622" y="2224"/>
                    <a:pt x="1481" y="2213"/>
                  </a:cubicBezTo>
                  <a:lnTo>
                    <a:pt x="1447" y="2213"/>
                  </a:lnTo>
                  <a:cubicBezTo>
                    <a:pt x="1350" y="2203"/>
                    <a:pt x="1285" y="2137"/>
                    <a:pt x="1273" y="2039"/>
                  </a:cubicBezTo>
                  <a:cubicBezTo>
                    <a:pt x="1208" y="1506"/>
                    <a:pt x="1208" y="962"/>
                    <a:pt x="1273" y="418"/>
                  </a:cubicBezTo>
                  <a:cubicBezTo>
                    <a:pt x="1285" y="331"/>
                    <a:pt x="1350" y="266"/>
                    <a:pt x="1447" y="254"/>
                  </a:cubicBezTo>
                  <a:cubicBezTo>
                    <a:pt x="1589" y="244"/>
                    <a:pt x="1742" y="244"/>
                    <a:pt x="1894" y="233"/>
                  </a:cubicBezTo>
                  <a:cubicBezTo>
                    <a:pt x="2142" y="224"/>
                    <a:pt x="2390" y="218"/>
                    <a:pt x="2638" y="218"/>
                  </a:cubicBezTo>
                  <a:close/>
                  <a:moveTo>
                    <a:pt x="1132" y="2268"/>
                  </a:moveTo>
                  <a:cubicBezTo>
                    <a:pt x="1208" y="2355"/>
                    <a:pt x="1306" y="2420"/>
                    <a:pt x="1426" y="2420"/>
                  </a:cubicBezTo>
                  <a:lnTo>
                    <a:pt x="1437" y="2431"/>
                  </a:lnTo>
                  <a:lnTo>
                    <a:pt x="1459" y="2431"/>
                  </a:lnTo>
                  <a:cubicBezTo>
                    <a:pt x="1491" y="2431"/>
                    <a:pt x="1513" y="2453"/>
                    <a:pt x="1513" y="2486"/>
                  </a:cubicBezTo>
                  <a:lnTo>
                    <a:pt x="1513" y="2812"/>
                  </a:lnTo>
                  <a:cubicBezTo>
                    <a:pt x="1513" y="2910"/>
                    <a:pt x="1568" y="2986"/>
                    <a:pt x="1655" y="3030"/>
                  </a:cubicBezTo>
                  <a:cubicBezTo>
                    <a:pt x="1687" y="3051"/>
                    <a:pt x="1720" y="3062"/>
                    <a:pt x="1764" y="3062"/>
                  </a:cubicBezTo>
                  <a:cubicBezTo>
                    <a:pt x="1807" y="3062"/>
                    <a:pt x="1861" y="3040"/>
                    <a:pt x="1905" y="3008"/>
                  </a:cubicBezTo>
                  <a:cubicBezTo>
                    <a:pt x="2068" y="2877"/>
                    <a:pt x="2296" y="2692"/>
                    <a:pt x="2438" y="2486"/>
                  </a:cubicBezTo>
                  <a:cubicBezTo>
                    <a:pt x="2449" y="2474"/>
                    <a:pt x="2470" y="2464"/>
                    <a:pt x="2482" y="2464"/>
                  </a:cubicBezTo>
                  <a:lnTo>
                    <a:pt x="2862" y="2464"/>
                  </a:lnTo>
                  <a:cubicBezTo>
                    <a:pt x="2927" y="3008"/>
                    <a:pt x="2927" y="3552"/>
                    <a:pt x="2862" y="4085"/>
                  </a:cubicBezTo>
                  <a:cubicBezTo>
                    <a:pt x="2862" y="4107"/>
                    <a:pt x="2862" y="4118"/>
                    <a:pt x="2852" y="4140"/>
                  </a:cubicBezTo>
                  <a:cubicBezTo>
                    <a:pt x="2819" y="4205"/>
                    <a:pt x="2765" y="4249"/>
                    <a:pt x="2688" y="4249"/>
                  </a:cubicBezTo>
                  <a:cubicBezTo>
                    <a:pt x="2296" y="4281"/>
                    <a:pt x="1883" y="4292"/>
                    <a:pt x="1491" y="4292"/>
                  </a:cubicBezTo>
                  <a:cubicBezTo>
                    <a:pt x="1394" y="4292"/>
                    <a:pt x="1306" y="4336"/>
                    <a:pt x="1263" y="4411"/>
                  </a:cubicBezTo>
                  <a:cubicBezTo>
                    <a:pt x="1132" y="4585"/>
                    <a:pt x="925" y="4760"/>
                    <a:pt x="773" y="4880"/>
                  </a:cubicBezTo>
                  <a:cubicBezTo>
                    <a:pt x="773" y="4885"/>
                    <a:pt x="770" y="4888"/>
                    <a:pt x="766" y="4888"/>
                  </a:cubicBezTo>
                  <a:cubicBezTo>
                    <a:pt x="762" y="4888"/>
                    <a:pt x="757" y="4885"/>
                    <a:pt x="751" y="4880"/>
                  </a:cubicBezTo>
                  <a:cubicBezTo>
                    <a:pt x="741" y="4880"/>
                    <a:pt x="741" y="4868"/>
                    <a:pt x="741" y="4858"/>
                  </a:cubicBezTo>
                  <a:lnTo>
                    <a:pt x="741" y="4531"/>
                  </a:lnTo>
                  <a:cubicBezTo>
                    <a:pt x="741" y="4390"/>
                    <a:pt x="620" y="4270"/>
                    <a:pt x="479" y="4259"/>
                  </a:cubicBezTo>
                  <a:cubicBezTo>
                    <a:pt x="468" y="4259"/>
                    <a:pt x="458" y="4249"/>
                    <a:pt x="446" y="4249"/>
                  </a:cubicBezTo>
                  <a:cubicBezTo>
                    <a:pt x="359" y="4249"/>
                    <a:pt x="284" y="4172"/>
                    <a:pt x="272" y="4085"/>
                  </a:cubicBezTo>
                  <a:cubicBezTo>
                    <a:pt x="218" y="3552"/>
                    <a:pt x="218" y="3008"/>
                    <a:pt x="272" y="2464"/>
                  </a:cubicBezTo>
                  <a:cubicBezTo>
                    <a:pt x="284" y="2377"/>
                    <a:pt x="359" y="2312"/>
                    <a:pt x="446" y="2300"/>
                  </a:cubicBezTo>
                  <a:cubicBezTo>
                    <a:pt x="588" y="2290"/>
                    <a:pt x="741" y="2278"/>
                    <a:pt x="893" y="2278"/>
                  </a:cubicBezTo>
                  <a:cubicBezTo>
                    <a:pt x="980" y="2268"/>
                    <a:pt x="1056" y="2268"/>
                    <a:pt x="1132" y="2268"/>
                  </a:cubicBezTo>
                  <a:close/>
                  <a:moveTo>
                    <a:pt x="4266" y="3563"/>
                  </a:moveTo>
                  <a:cubicBezTo>
                    <a:pt x="4854" y="3563"/>
                    <a:pt x="5333" y="4053"/>
                    <a:pt x="5333" y="4640"/>
                  </a:cubicBezTo>
                  <a:lnTo>
                    <a:pt x="5333" y="5446"/>
                  </a:lnTo>
                  <a:lnTo>
                    <a:pt x="5321" y="5446"/>
                  </a:lnTo>
                  <a:cubicBezTo>
                    <a:pt x="5289" y="5446"/>
                    <a:pt x="5268" y="5456"/>
                    <a:pt x="5246" y="5456"/>
                  </a:cubicBezTo>
                  <a:lnTo>
                    <a:pt x="5246" y="5271"/>
                  </a:lnTo>
                  <a:cubicBezTo>
                    <a:pt x="5246" y="5217"/>
                    <a:pt x="5213" y="5173"/>
                    <a:pt x="5169" y="5163"/>
                  </a:cubicBezTo>
                  <a:cubicBezTo>
                    <a:pt x="4789" y="5076"/>
                    <a:pt x="4538" y="4564"/>
                    <a:pt x="4538" y="4564"/>
                  </a:cubicBezTo>
                  <a:cubicBezTo>
                    <a:pt x="4516" y="4531"/>
                    <a:pt x="4484" y="4510"/>
                    <a:pt x="4451" y="4510"/>
                  </a:cubicBezTo>
                  <a:cubicBezTo>
                    <a:pt x="4442" y="4507"/>
                    <a:pt x="4434" y="4505"/>
                    <a:pt x="4425" y="4505"/>
                  </a:cubicBezTo>
                  <a:cubicBezTo>
                    <a:pt x="4401" y="4505"/>
                    <a:pt x="4377" y="4516"/>
                    <a:pt x="4353" y="4531"/>
                  </a:cubicBezTo>
                  <a:cubicBezTo>
                    <a:pt x="4136" y="4760"/>
                    <a:pt x="3635" y="4967"/>
                    <a:pt x="3015" y="5086"/>
                  </a:cubicBezTo>
                  <a:cubicBezTo>
                    <a:pt x="2786" y="5141"/>
                    <a:pt x="2547" y="5163"/>
                    <a:pt x="2373" y="5173"/>
                  </a:cubicBezTo>
                  <a:cubicBezTo>
                    <a:pt x="2318" y="5173"/>
                    <a:pt x="2275" y="5217"/>
                    <a:pt x="2275" y="5282"/>
                  </a:cubicBezTo>
                  <a:lnTo>
                    <a:pt x="2275" y="5456"/>
                  </a:lnTo>
                  <a:cubicBezTo>
                    <a:pt x="2253" y="5456"/>
                    <a:pt x="2221" y="5446"/>
                    <a:pt x="2199" y="5446"/>
                  </a:cubicBezTo>
                  <a:lnTo>
                    <a:pt x="2187" y="5446"/>
                  </a:lnTo>
                  <a:lnTo>
                    <a:pt x="2187" y="4640"/>
                  </a:lnTo>
                  <a:cubicBezTo>
                    <a:pt x="2187" y="4585"/>
                    <a:pt x="2187" y="4542"/>
                    <a:pt x="2199" y="4498"/>
                  </a:cubicBezTo>
                  <a:cubicBezTo>
                    <a:pt x="2373" y="4488"/>
                    <a:pt x="2536" y="4477"/>
                    <a:pt x="2710" y="4466"/>
                  </a:cubicBezTo>
                  <a:cubicBezTo>
                    <a:pt x="2862" y="4455"/>
                    <a:pt x="2993" y="4368"/>
                    <a:pt x="3048" y="4227"/>
                  </a:cubicBezTo>
                  <a:cubicBezTo>
                    <a:pt x="3069" y="4194"/>
                    <a:pt x="3080" y="4150"/>
                    <a:pt x="3080" y="4107"/>
                  </a:cubicBezTo>
                  <a:cubicBezTo>
                    <a:pt x="3102" y="3932"/>
                    <a:pt x="3113" y="3758"/>
                    <a:pt x="3123" y="3574"/>
                  </a:cubicBezTo>
                  <a:cubicBezTo>
                    <a:pt x="3167" y="3574"/>
                    <a:pt x="3210" y="3563"/>
                    <a:pt x="3254" y="3563"/>
                  </a:cubicBezTo>
                  <a:close/>
                  <a:moveTo>
                    <a:pt x="2162" y="5663"/>
                  </a:moveTo>
                  <a:cubicBezTo>
                    <a:pt x="2169" y="5663"/>
                    <a:pt x="2175" y="5663"/>
                    <a:pt x="2177" y="5663"/>
                  </a:cubicBezTo>
                  <a:cubicBezTo>
                    <a:pt x="2199" y="5663"/>
                    <a:pt x="2264" y="5674"/>
                    <a:pt x="2275" y="5761"/>
                  </a:cubicBezTo>
                  <a:lnTo>
                    <a:pt x="2275" y="6033"/>
                  </a:lnTo>
                  <a:lnTo>
                    <a:pt x="2275" y="6120"/>
                  </a:lnTo>
                  <a:cubicBezTo>
                    <a:pt x="2144" y="6077"/>
                    <a:pt x="2057" y="5957"/>
                    <a:pt x="2057" y="5816"/>
                  </a:cubicBezTo>
                  <a:cubicBezTo>
                    <a:pt x="2057" y="5794"/>
                    <a:pt x="2057" y="5761"/>
                    <a:pt x="2068" y="5739"/>
                  </a:cubicBezTo>
                  <a:cubicBezTo>
                    <a:pt x="2076" y="5670"/>
                    <a:pt x="2133" y="5663"/>
                    <a:pt x="2162" y="5663"/>
                  </a:cubicBezTo>
                  <a:close/>
                  <a:moveTo>
                    <a:pt x="5357" y="5663"/>
                  </a:moveTo>
                  <a:cubicBezTo>
                    <a:pt x="5384" y="5663"/>
                    <a:pt x="5435" y="5670"/>
                    <a:pt x="5452" y="5739"/>
                  </a:cubicBezTo>
                  <a:cubicBezTo>
                    <a:pt x="5463" y="5761"/>
                    <a:pt x="5463" y="5794"/>
                    <a:pt x="5463" y="5816"/>
                  </a:cubicBezTo>
                  <a:cubicBezTo>
                    <a:pt x="5463" y="5957"/>
                    <a:pt x="5376" y="6077"/>
                    <a:pt x="5246" y="6120"/>
                  </a:cubicBezTo>
                  <a:lnTo>
                    <a:pt x="5246" y="6033"/>
                  </a:lnTo>
                  <a:lnTo>
                    <a:pt x="5246" y="5761"/>
                  </a:lnTo>
                  <a:cubicBezTo>
                    <a:pt x="5246" y="5674"/>
                    <a:pt x="5321" y="5663"/>
                    <a:pt x="5343" y="5663"/>
                  </a:cubicBezTo>
                  <a:cubicBezTo>
                    <a:pt x="5346" y="5663"/>
                    <a:pt x="5351" y="5663"/>
                    <a:pt x="5357" y="5663"/>
                  </a:cubicBezTo>
                  <a:close/>
                  <a:moveTo>
                    <a:pt x="4407" y="4781"/>
                  </a:moveTo>
                  <a:cubicBezTo>
                    <a:pt x="4506" y="4945"/>
                    <a:pt x="4723" y="5250"/>
                    <a:pt x="5028" y="5358"/>
                  </a:cubicBezTo>
                  <a:lnTo>
                    <a:pt x="5028" y="6033"/>
                  </a:lnTo>
                  <a:cubicBezTo>
                    <a:pt x="5028" y="6522"/>
                    <a:pt x="4625" y="6925"/>
                    <a:pt x="4136" y="6925"/>
                  </a:cubicBezTo>
                  <a:lnTo>
                    <a:pt x="3384" y="6925"/>
                  </a:lnTo>
                  <a:cubicBezTo>
                    <a:pt x="2895" y="6925"/>
                    <a:pt x="2492" y="6522"/>
                    <a:pt x="2492" y="6033"/>
                  </a:cubicBezTo>
                  <a:lnTo>
                    <a:pt x="2492" y="5380"/>
                  </a:lnTo>
                  <a:cubicBezTo>
                    <a:pt x="2656" y="5369"/>
                    <a:pt x="2852" y="5347"/>
                    <a:pt x="3058" y="5304"/>
                  </a:cubicBezTo>
                  <a:cubicBezTo>
                    <a:pt x="3352" y="5238"/>
                    <a:pt x="4016" y="5086"/>
                    <a:pt x="4407" y="4781"/>
                  </a:cubicBezTo>
                  <a:close/>
                  <a:moveTo>
                    <a:pt x="2640" y="1"/>
                  </a:moveTo>
                  <a:cubicBezTo>
                    <a:pt x="2388" y="1"/>
                    <a:pt x="2135" y="6"/>
                    <a:pt x="1883" y="15"/>
                  </a:cubicBezTo>
                  <a:cubicBezTo>
                    <a:pt x="1730" y="26"/>
                    <a:pt x="1578" y="26"/>
                    <a:pt x="1426" y="37"/>
                  </a:cubicBezTo>
                  <a:cubicBezTo>
                    <a:pt x="1230" y="58"/>
                    <a:pt x="1078" y="200"/>
                    <a:pt x="1056" y="396"/>
                  </a:cubicBezTo>
                  <a:cubicBezTo>
                    <a:pt x="990" y="951"/>
                    <a:pt x="990" y="1506"/>
                    <a:pt x="1056" y="2050"/>
                  </a:cubicBezTo>
                  <a:cubicBezTo>
                    <a:pt x="1002" y="2050"/>
                    <a:pt x="947" y="2061"/>
                    <a:pt x="893" y="2061"/>
                  </a:cubicBezTo>
                  <a:cubicBezTo>
                    <a:pt x="729" y="2061"/>
                    <a:pt x="577" y="2072"/>
                    <a:pt x="425" y="2083"/>
                  </a:cubicBezTo>
                  <a:cubicBezTo>
                    <a:pt x="229" y="2094"/>
                    <a:pt x="76" y="2246"/>
                    <a:pt x="55" y="2442"/>
                  </a:cubicBezTo>
                  <a:cubicBezTo>
                    <a:pt x="1" y="2997"/>
                    <a:pt x="1" y="3552"/>
                    <a:pt x="55" y="4107"/>
                  </a:cubicBezTo>
                  <a:cubicBezTo>
                    <a:pt x="76" y="4302"/>
                    <a:pt x="240" y="4455"/>
                    <a:pt x="425" y="4466"/>
                  </a:cubicBezTo>
                  <a:cubicBezTo>
                    <a:pt x="446" y="4466"/>
                    <a:pt x="458" y="4466"/>
                    <a:pt x="468" y="4477"/>
                  </a:cubicBezTo>
                  <a:cubicBezTo>
                    <a:pt x="490" y="4477"/>
                    <a:pt x="523" y="4498"/>
                    <a:pt x="523" y="4531"/>
                  </a:cubicBezTo>
                  <a:lnTo>
                    <a:pt x="523" y="4858"/>
                  </a:lnTo>
                  <a:cubicBezTo>
                    <a:pt x="523" y="4955"/>
                    <a:pt x="566" y="5032"/>
                    <a:pt x="654" y="5076"/>
                  </a:cubicBezTo>
                  <a:cubicBezTo>
                    <a:pt x="686" y="5097"/>
                    <a:pt x="729" y="5097"/>
                    <a:pt x="762" y="5097"/>
                  </a:cubicBezTo>
                  <a:cubicBezTo>
                    <a:pt x="816" y="5097"/>
                    <a:pt x="860" y="5086"/>
                    <a:pt x="903" y="5054"/>
                  </a:cubicBezTo>
                  <a:cubicBezTo>
                    <a:pt x="1078" y="4923"/>
                    <a:pt x="1295" y="4738"/>
                    <a:pt x="1437" y="4531"/>
                  </a:cubicBezTo>
                  <a:cubicBezTo>
                    <a:pt x="1447" y="4520"/>
                    <a:pt x="1469" y="4510"/>
                    <a:pt x="1481" y="4510"/>
                  </a:cubicBezTo>
                  <a:lnTo>
                    <a:pt x="1981" y="4510"/>
                  </a:lnTo>
                  <a:cubicBezTo>
                    <a:pt x="1970" y="4553"/>
                    <a:pt x="1970" y="4597"/>
                    <a:pt x="1970" y="4640"/>
                  </a:cubicBezTo>
                  <a:lnTo>
                    <a:pt x="1970" y="5511"/>
                  </a:lnTo>
                  <a:cubicBezTo>
                    <a:pt x="1916" y="5554"/>
                    <a:pt x="1872" y="5620"/>
                    <a:pt x="1851" y="5695"/>
                  </a:cubicBezTo>
                  <a:cubicBezTo>
                    <a:pt x="1839" y="5728"/>
                    <a:pt x="1839" y="5772"/>
                    <a:pt x="1839" y="5816"/>
                  </a:cubicBezTo>
                  <a:cubicBezTo>
                    <a:pt x="1839" y="5978"/>
                    <a:pt x="1916" y="6131"/>
                    <a:pt x="2046" y="6229"/>
                  </a:cubicBezTo>
                  <a:lnTo>
                    <a:pt x="2046" y="6468"/>
                  </a:lnTo>
                  <a:cubicBezTo>
                    <a:pt x="1774" y="6468"/>
                    <a:pt x="1568" y="6686"/>
                    <a:pt x="1568" y="6947"/>
                  </a:cubicBezTo>
                  <a:cubicBezTo>
                    <a:pt x="1568" y="7078"/>
                    <a:pt x="1611" y="7197"/>
                    <a:pt x="1698" y="7284"/>
                  </a:cubicBezTo>
                  <a:cubicBezTo>
                    <a:pt x="1796" y="7383"/>
                    <a:pt x="1916" y="7426"/>
                    <a:pt x="2046" y="7426"/>
                  </a:cubicBezTo>
                  <a:lnTo>
                    <a:pt x="2286" y="7426"/>
                  </a:lnTo>
                  <a:cubicBezTo>
                    <a:pt x="2340" y="7426"/>
                    <a:pt x="2395" y="7383"/>
                    <a:pt x="2395" y="7317"/>
                  </a:cubicBezTo>
                  <a:cubicBezTo>
                    <a:pt x="2395" y="7262"/>
                    <a:pt x="2340" y="7208"/>
                    <a:pt x="2286" y="7208"/>
                  </a:cubicBezTo>
                  <a:lnTo>
                    <a:pt x="2046" y="7208"/>
                  </a:lnTo>
                  <a:cubicBezTo>
                    <a:pt x="1970" y="7208"/>
                    <a:pt x="1905" y="7187"/>
                    <a:pt x="1861" y="7132"/>
                  </a:cubicBezTo>
                  <a:cubicBezTo>
                    <a:pt x="1807" y="7088"/>
                    <a:pt x="1785" y="7023"/>
                    <a:pt x="1785" y="6947"/>
                  </a:cubicBezTo>
                  <a:cubicBezTo>
                    <a:pt x="1785" y="6805"/>
                    <a:pt x="1894" y="6686"/>
                    <a:pt x="2046" y="6686"/>
                  </a:cubicBezTo>
                  <a:lnTo>
                    <a:pt x="2155" y="6686"/>
                  </a:lnTo>
                  <a:cubicBezTo>
                    <a:pt x="2209" y="6686"/>
                    <a:pt x="2264" y="6643"/>
                    <a:pt x="2264" y="6577"/>
                  </a:cubicBezTo>
                  <a:lnTo>
                    <a:pt x="2264" y="6338"/>
                  </a:lnTo>
                  <a:cubicBezTo>
                    <a:pt x="2275" y="6348"/>
                    <a:pt x="2296" y="6348"/>
                    <a:pt x="2318" y="6348"/>
                  </a:cubicBezTo>
                  <a:cubicBezTo>
                    <a:pt x="2449" y="6805"/>
                    <a:pt x="2884" y="7143"/>
                    <a:pt x="3384" y="7143"/>
                  </a:cubicBezTo>
                  <a:lnTo>
                    <a:pt x="4136" y="7143"/>
                  </a:lnTo>
                  <a:cubicBezTo>
                    <a:pt x="4636" y="7143"/>
                    <a:pt x="5060" y="6805"/>
                    <a:pt x="5202" y="6348"/>
                  </a:cubicBezTo>
                  <a:cubicBezTo>
                    <a:pt x="5224" y="6348"/>
                    <a:pt x="5246" y="6348"/>
                    <a:pt x="5256" y="6338"/>
                  </a:cubicBezTo>
                  <a:lnTo>
                    <a:pt x="5256" y="6577"/>
                  </a:lnTo>
                  <a:cubicBezTo>
                    <a:pt x="5256" y="6643"/>
                    <a:pt x="5311" y="6686"/>
                    <a:pt x="5365" y="6686"/>
                  </a:cubicBezTo>
                  <a:lnTo>
                    <a:pt x="5474" y="6686"/>
                  </a:lnTo>
                  <a:cubicBezTo>
                    <a:pt x="5550" y="6686"/>
                    <a:pt x="5616" y="6718"/>
                    <a:pt x="5659" y="6762"/>
                  </a:cubicBezTo>
                  <a:cubicBezTo>
                    <a:pt x="5713" y="6817"/>
                    <a:pt x="5735" y="6882"/>
                    <a:pt x="5735" y="6947"/>
                  </a:cubicBezTo>
                  <a:cubicBezTo>
                    <a:pt x="5735" y="7100"/>
                    <a:pt x="5626" y="7208"/>
                    <a:pt x="5474" y="7208"/>
                  </a:cubicBezTo>
                  <a:lnTo>
                    <a:pt x="2721" y="7208"/>
                  </a:lnTo>
                  <a:cubicBezTo>
                    <a:pt x="2656" y="7208"/>
                    <a:pt x="2612" y="7262"/>
                    <a:pt x="2612" y="7317"/>
                  </a:cubicBezTo>
                  <a:cubicBezTo>
                    <a:pt x="2612" y="7383"/>
                    <a:pt x="2656" y="7426"/>
                    <a:pt x="2721" y="7426"/>
                  </a:cubicBezTo>
                  <a:lnTo>
                    <a:pt x="5474" y="7426"/>
                  </a:lnTo>
                  <a:cubicBezTo>
                    <a:pt x="5746" y="7426"/>
                    <a:pt x="5953" y="7219"/>
                    <a:pt x="5953" y="6947"/>
                  </a:cubicBezTo>
                  <a:cubicBezTo>
                    <a:pt x="5953" y="6817"/>
                    <a:pt x="5909" y="6697"/>
                    <a:pt x="5812" y="6609"/>
                  </a:cubicBezTo>
                  <a:cubicBezTo>
                    <a:pt x="5725" y="6522"/>
                    <a:pt x="5604" y="6468"/>
                    <a:pt x="5474" y="6468"/>
                  </a:cubicBezTo>
                  <a:lnTo>
                    <a:pt x="5474" y="6229"/>
                  </a:lnTo>
                  <a:cubicBezTo>
                    <a:pt x="5604" y="6131"/>
                    <a:pt x="5681" y="5978"/>
                    <a:pt x="5681" y="5816"/>
                  </a:cubicBezTo>
                  <a:cubicBezTo>
                    <a:pt x="5681" y="5772"/>
                    <a:pt x="5681" y="5728"/>
                    <a:pt x="5670" y="5695"/>
                  </a:cubicBezTo>
                  <a:cubicBezTo>
                    <a:pt x="5648" y="5620"/>
                    <a:pt x="5604" y="5554"/>
                    <a:pt x="5550" y="5511"/>
                  </a:cubicBezTo>
                  <a:lnTo>
                    <a:pt x="5550" y="4640"/>
                  </a:lnTo>
                  <a:cubicBezTo>
                    <a:pt x="5550" y="3922"/>
                    <a:pt x="4973" y="3345"/>
                    <a:pt x="4266" y="3345"/>
                  </a:cubicBezTo>
                  <a:lnTo>
                    <a:pt x="3254" y="3345"/>
                  </a:lnTo>
                  <a:cubicBezTo>
                    <a:pt x="3210" y="3345"/>
                    <a:pt x="3167" y="3356"/>
                    <a:pt x="3123" y="3356"/>
                  </a:cubicBezTo>
                  <a:cubicBezTo>
                    <a:pt x="3135" y="3051"/>
                    <a:pt x="3113" y="2757"/>
                    <a:pt x="3080" y="2453"/>
                  </a:cubicBezTo>
                  <a:cubicBezTo>
                    <a:pt x="3287" y="2453"/>
                    <a:pt x="3505" y="2442"/>
                    <a:pt x="3711" y="2420"/>
                  </a:cubicBezTo>
                  <a:cubicBezTo>
                    <a:pt x="3863" y="2420"/>
                    <a:pt x="3994" y="2322"/>
                    <a:pt x="4049" y="2181"/>
                  </a:cubicBezTo>
                  <a:cubicBezTo>
                    <a:pt x="4070" y="2148"/>
                    <a:pt x="4081" y="2104"/>
                    <a:pt x="4081" y="2061"/>
                  </a:cubicBezTo>
                  <a:cubicBezTo>
                    <a:pt x="4146" y="1517"/>
                    <a:pt x="4146" y="951"/>
                    <a:pt x="4081" y="396"/>
                  </a:cubicBezTo>
                  <a:cubicBezTo>
                    <a:pt x="4059" y="200"/>
                    <a:pt x="3907" y="58"/>
                    <a:pt x="3711" y="37"/>
                  </a:cubicBezTo>
                  <a:cubicBezTo>
                    <a:pt x="3354" y="11"/>
                    <a:pt x="2997" y="1"/>
                    <a:pt x="26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7644880" y="3018080"/>
              <a:ext cx="38106" cy="30865"/>
            </a:xfrm>
            <a:custGeom>
              <a:rect b="b" l="l" r="r" t="t"/>
              <a:pathLst>
                <a:path extrusionOk="0" h="503" w="621">
                  <a:moveTo>
                    <a:pt x="528" y="0"/>
                  </a:moveTo>
                  <a:cubicBezTo>
                    <a:pt x="522" y="0"/>
                    <a:pt x="517" y="1"/>
                    <a:pt x="512" y="2"/>
                  </a:cubicBezTo>
                  <a:lnTo>
                    <a:pt x="88" y="35"/>
                  </a:lnTo>
                  <a:cubicBezTo>
                    <a:pt x="54" y="46"/>
                    <a:pt x="22" y="67"/>
                    <a:pt x="11" y="100"/>
                  </a:cubicBezTo>
                  <a:cubicBezTo>
                    <a:pt x="0" y="144"/>
                    <a:pt x="11" y="176"/>
                    <a:pt x="33" y="198"/>
                  </a:cubicBezTo>
                  <a:lnTo>
                    <a:pt x="349" y="481"/>
                  </a:lnTo>
                  <a:cubicBezTo>
                    <a:pt x="370" y="503"/>
                    <a:pt x="392" y="503"/>
                    <a:pt x="414" y="503"/>
                  </a:cubicBezTo>
                  <a:cubicBezTo>
                    <a:pt x="436" y="503"/>
                    <a:pt x="468" y="492"/>
                    <a:pt x="479" y="470"/>
                  </a:cubicBezTo>
                  <a:cubicBezTo>
                    <a:pt x="523" y="437"/>
                    <a:pt x="512" y="372"/>
                    <a:pt x="479" y="340"/>
                  </a:cubicBezTo>
                  <a:lnTo>
                    <a:pt x="327" y="209"/>
                  </a:lnTo>
                  <a:lnTo>
                    <a:pt x="523" y="187"/>
                  </a:lnTo>
                  <a:cubicBezTo>
                    <a:pt x="577" y="187"/>
                    <a:pt x="620" y="144"/>
                    <a:pt x="610" y="89"/>
                  </a:cubicBezTo>
                  <a:cubicBezTo>
                    <a:pt x="610" y="41"/>
                    <a:pt x="575" y="0"/>
                    <a:pt x="52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7568728" y="3018080"/>
              <a:ext cx="38106" cy="30865"/>
            </a:xfrm>
            <a:custGeom>
              <a:rect b="b" l="l" r="r" t="t"/>
              <a:pathLst>
                <a:path extrusionOk="0" h="503" w="621">
                  <a:moveTo>
                    <a:pt x="94" y="0"/>
                  </a:moveTo>
                  <a:cubicBezTo>
                    <a:pt x="47" y="0"/>
                    <a:pt x="11" y="41"/>
                    <a:pt x="11" y="89"/>
                  </a:cubicBezTo>
                  <a:cubicBezTo>
                    <a:pt x="1" y="144"/>
                    <a:pt x="44" y="187"/>
                    <a:pt x="88" y="187"/>
                  </a:cubicBezTo>
                  <a:lnTo>
                    <a:pt x="294" y="209"/>
                  </a:lnTo>
                  <a:lnTo>
                    <a:pt x="142" y="340"/>
                  </a:lnTo>
                  <a:cubicBezTo>
                    <a:pt x="98" y="372"/>
                    <a:pt x="98" y="437"/>
                    <a:pt x="132" y="470"/>
                  </a:cubicBezTo>
                  <a:cubicBezTo>
                    <a:pt x="153" y="492"/>
                    <a:pt x="175" y="503"/>
                    <a:pt x="207" y="503"/>
                  </a:cubicBezTo>
                  <a:cubicBezTo>
                    <a:pt x="229" y="503"/>
                    <a:pt x="251" y="503"/>
                    <a:pt x="273" y="481"/>
                  </a:cubicBezTo>
                  <a:lnTo>
                    <a:pt x="577" y="198"/>
                  </a:lnTo>
                  <a:cubicBezTo>
                    <a:pt x="610" y="176"/>
                    <a:pt x="621" y="144"/>
                    <a:pt x="610" y="100"/>
                  </a:cubicBezTo>
                  <a:cubicBezTo>
                    <a:pt x="599" y="67"/>
                    <a:pt x="567" y="46"/>
                    <a:pt x="523" y="35"/>
                  </a:cubicBezTo>
                  <a:lnTo>
                    <a:pt x="110" y="2"/>
                  </a:lnTo>
                  <a:cubicBezTo>
                    <a:pt x="104" y="1"/>
                    <a:pt x="99" y="0"/>
                    <a:pt x="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7658871" y="2738139"/>
              <a:ext cx="193046" cy="187953"/>
            </a:xfrm>
            <a:custGeom>
              <a:rect b="b" l="l" r="r" t="t"/>
              <a:pathLst>
                <a:path extrusionOk="0" h="3063" w="3146">
                  <a:moveTo>
                    <a:pt x="1448" y="0"/>
                  </a:moveTo>
                  <a:cubicBezTo>
                    <a:pt x="1336" y="0"/>
                    <a:pt x="1223" y="1"/>
                    <a:pt x="1111" y="5"/>
                  </a:cubicBezTo>
                  <a:cubicBezTo>
                    <a:pt x="1045" y="15"/>
                    <a:pt x="1002" y="59"/>
                    <a:pt x="1002" y="124"/>
                  </a:cubicBezTo>
                  <a:cubicBezTo>
                    <a:pt x="1002" y="174"/>
                    <a:pt x="1048" y="224"/>
                    <a:pt x="1097" y="224"/>
                  </a:cubicBezTo>
                  <a:cubicBezTo>
                    <a:pt x="1101" y="224"/>
                    <a:pt x="1106" y="223"/>
                    <a:pt x="1111" y="222"/>
                  </a:cubicBezTo>
                  <a:cubicBezTo>
                    <a:pt x="1223" y="219"/>
                    <a:pt x="1336" y="218"/>
                    <a:pt x="1448" y="218"/>
                  </a:cubicBezTo>
                  <a:cubicBezTo>
                    <a:pt x="1716" y="218"/>
                    <a:pt x="1982" y="226"/>
                    <a:pt x="2242" y="233"/>
                  </a:cubicBezTo>
                  <a:cubicBezTo>
                    <a:pt x="2395" y="244"/>
                    <a:pt x="2547" y="244"/>
                    <a:pt x="2699" y="255"/>
                  </a:cubicBezTo>
                  <a:cubicBezTo>
                    <a:pt x="2786" y="266"/>
                    <a:pt x="2863" y="331"/>
                    <a:pt x="2873" y="429"/>
                  </a:cubicBezTo>
                  <a:cubicBezTo>
                    <a:pt x="2928" y="962"/>
                    <a:pt x="2928" y="1507"/>
                    <a:pt x="2873" y="2039"/>
                  </a:cubicBezTo>
                  <a:cubicBezTo>
                    <a:pt x="2863" y="2138"/>
                    <a:pt x="2786" y="2203"/>
                    <a:pt x="2699" y="2213"/>
                  </a:cubicBezTo>
                  <a:lnTo>
                    <a:pt x="2667" y="2213"/>
                  </a:lnTo>
                  <a:cubicBezTo>
                    <a:pt x="2515" y="2225"/>
                    <a:pt x="2406" y="2344"/>
                    <a:pt x="2406" y="2486"/>
                  </a:cubicBezTo>
                  <a:lnTo>
                    <a:pt x="2406" y="2812"/>
                  </a:lnTo>
                  <a:cubicBezTo>
                    <a:pt x="2406" y="2834"/>
                    <a:pt x="2395" y="2834"/>
                    <a:pt x="2395" y="2834"/>
                  </a:cubicBezTo>
                  <a:cubicBezTo>
                    <a:pt x="2389" y="2839"/>
                    <a:pt x="2384" y="2842"/>
                    <a:pt x="2379" y="2842"/>
                  </a:cubicBezTo>
                  <a:cubicBezTo>
                    <a:pt x="2373" y="2842"/>
                    <a:pt x="2368" y="2839"/>
                    <a:pt x="2362" y="2834"/>
                  </a:cubicBezTo>
                  <a:cubicBezTo>
                    <a:pt x="2210" y="2725"/>
                    <a:pt x="2003" y="2540"/>
                    <a:pt x="1884" y="2366"/>
                  </a:cubicBezTo>
                  <a:cubicBezTo>
                    <a:pt x="1829" y="2290"/>
                    <a:pt x="1742" y="2247"/>
                    <a:pt x="1655" y="2247"/>
                  </a:cubicBezTo>
                  <a:cubicBezTo>
                    <a:pt x="1252" y="2247"/>
                    <a:pt x="849" y="2235"/>
                    <a:pt x="447" y="2213"/>
                  </a:cubicBezTo>
                  <a:cubicBezTo>
                    <a:pt x="382" y="2203"/>
                    <a:pt x="317" y="2159"/>
                    <a:pt x="295" y="2094"/>
                  </a:cubicBezTo>
                  <a:cubicBezTo>
                    <a:pt x="284" y="2083"/>
                    <a:pt x="273" y="2061"/>
                    <a:pt x="273" y="2039"/>
                  </a:cubicBezTo>
                  <a:cubicBezTo>
                    <a:pt x="218" y="1507"/>
                    <a:pt x="218" y="962"/>
                    <a:pt x="273" y="429"/>
                  </a:cubicBezTo>
                  <a:cubicBezTo>
                    <a:pt x="284" y="331"/>
                    <a:pt x="360" y="266"/>
                    <a:pt x="447" y="255"/>
                  </a:cubicBezTo>
                  <a:cubicBezTo>
                    <a:pt x="523" y="255"/>
                    <a:pt x="610" y="244"/>
                    <a:pt x="687" y="244"/>
                  </a:cubicBezTo>
                  <a:cubicBezTo>
                    <a:pt x="741" y="244"/>
                    <a:pt x="784" y="189"/>
                    <a:pt x="784" y="124"/>
                  </a:cubicBezTo>
                  <a:cubicBezTo>
                    <a:pt x="784" y="70"/>
                    <a:pt x="730" y="27"/>
                    <a:pt x="675" y="27"/>
                  </a:cubicBezTo>
                  <a:cubicBezTo>
                    <a:pt x="588" y="27"/>
                    <a:pt x="512" y="37"/>
                    <a:pt x="436" y="37"/>
                  </a:cubicBezTo>
                  <a:cubicBezTo>
                    <a:pt x="240" y="59"/>
                    <a:pt x="77" y="211"/>
                    <a:pt x="55" y="397"/>
                  </a:cubicBezTo>
                  <a:cubicBezTo>
                    <a:pt x="1" y="951"/>
                    <a:pt x="1" y="1517"/>
                    <a:pt x="55" y="2072"/>
                  </a:cubicBezTo>
                  <a:cubicBezTo>
                    <a:pt x="66" y="2105"/>
                    <a:pt x="77" y="2148"/>
                    <a:pt x="88" y="2181"/>
                  </a:cubicBezTo>
                  <a:cubicBezTo>
                    <a:pt x="153" y="2322"/>
                    <a:pt x="284" y="2421"/>
                    <a:pt x="436" y="2431"/>
                  </a:cubicBezTo>
                  <a:cubicBezTo>
                    <a:pt x="839" y="2453"/>
                    <a:pt x="1252" y="2464"/>
                    <a:pt x="1655" y="2464"/>
                  </a:cubicBezTo>
                  <a:cubicBezTo>
                    <a:pt x="1676" y="2464"/>
                    <a:pt x="1698" y="2475"/>
                    <a:pt x="1698" y="2486"/>
                  </a:cubicBezTo>
                  <a:cubicBezTo>
                    <a:pt x="1840" y="2692"/>
                    <a:pt x="2068" y="2888"/>
                    <a:pt x="2232" y="3008"/>
                  </a:cubicBezTo>
                  <a:cubicBezTo>
                    <a:pt x="2275" y="3040"/>
                    <a:pt x="2329" y="3062"/>
                    <a:pt x="2384" y="3062"/>
                  </a:cubicBezTo>
                  <a:cubicBezTo>
                    <a:pt x="2416" y="3062"/>
                    <a:pt x="2449" y="3052"/>
                    <a:pt x="2493" y="3030"/>
                  </a:cubicBezTo>
                  <a:cubicBezTo>
                    <a:pt x="2569" y="2997"/>
                    <a:pt x="2624" y="2910"/>
                    <a:pt x="2624" y="2812"/>
                  </a:cubicBezTo>
                  <a:lnTo>
                    <a:pt x="2624" y="2486"/>
                  </a:lnTo>
                  <a:cubicBezTo>
                    <a:pt x="2624" y="2453"/>
                    <a:pt x="2645" y="2431"/>
                    <a:pt x="2678" y="2431"/>
                  </a:cubicBezTo>
                  <a:lnTo>
                    <a:pt x="2711" y="2431"/>
                  </a:lnTo>
                  <a:cubicBezTo>
                    <a:pt x="2907" y="2409"/>
                    <a:pt x="3069" y="2257"/>
                    <a:pt x="3091" y="2072"/>
                  </a:cubicBezTo>
                  <a:cubicBezTo>
                    <a:pt x="3146" y="1517"/>
                    <a:pt x="3146" y="951"/>
                    <a:pt x="3091" y="397"/>
                  </a:cubicBezTo>
                  <a:cubicBezTo>
                    <a:pt x="3069" y="211"/>
                    <a:pt x="2907" y="59"/>
                    <a:pt x="2711" y="37"/>
                  </a:cubicBezTo>
                  <a:cubicBezTo>
                    <a:pt x="2558" y="27"/>
                    <a:pt x="2406" y="27"/>
                    <a:pt x="2254" y="15"/>
                  </a:cubicBezTo>
                  <a:cubicBezTo>
                    <a:pt x="1985" y="8"/>
                    <a:pt x="1717" y="0"/>
                    <a:pt x="14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7719682" y="2773116"/>
              <a:ext cx="13377" cy="60197"/>
            </a:xfrm>
            <a:custGeom>
              <a:rect b="b" l="l" r="r" t="t"/>
              <a:pathLst>
                <a:path extrusionOk="0" h="981" w="218">
                  <a:moveTo>
                    <a:pt x="109" y="1"/>
                  </a:moveTo>
                  <a:cubicBezTo>
                    <a:pt x="44" y="1"/>
                    <a:pt x="0" y="55"/>
                    <a:pt x="0" y="110"/>
                  </a:cubicBezTo>
                  <a:lnTo>
                    <a:pt x="0" y="871"/>
                  </a:lnTo>
                  <a:cubicBezTo>
                    <a:pt x="0" y="925"/>
                    <a:pt x="44" y="980"/>
                    <a:pt x="109" y="980"/>
                  </a:cubicBezTo>
                  <a:cubicBezTo>
                    <a:pt x="163" y="980"/>
                    <a:pt x="218" y="925"/>
                    <a:pt x="218" y="871"/>
                  </a:cubicBezTo>
                  <a:lnTo>
                    <a:pt x="218" y="110"/>
                  </a:lnTo>
                  <a:cubicBezTo>
                    <a:pt x="218" y="55"/>
                    <a:pt x="163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7719682" y="2844543"/>
              <a:ext cx="13377" cy="14113"/>
            </a:xfrm>
            <a:custGeom>
              <a:rect b="b" l="l" r="r" t="t"/>
              <a:pathLst>
                <a:path extrusionOk="0" h="230" w="218">
                  <a:moveTo>
                    <a:pt x="109" y="1"/>
                  </a:moveTo>
                  <a:cubicBezTo>
                    <a:pt x="44" y="1"/>
                    <a:pt x="0" y="55"/>
                    <a:pt x="0" y="109"/>
                  </a:cubicBezTo>
                  <a:lnTo>
                    <a:pt x="0" y="121"/>
                  </a:lnTo>
                  <a:cubicBezTo>
                    <a:pt x="0" y="186"/>
                    <a:pt x="44" y="230"/>
                    <a:pt x="109" y="230"/>
                  </a:cubicBezTo>
                  <a:cubicBezTo>
                    <a:pt x="163" y="230"/>
                    <a:pt x="218" y="186"/>
                    <a:pt x="218" y="121"/>
                  </a:cubicBezTo>
                  <a:lnTo>
                    <a:pt x="218" y="109"/>
                  </a:lnTo>
                  <a:cubicBezTo>
                    <a:pt x="218" y="55"/>
                    <a:pt x="163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748339" y="2773116"/>
              <a:ext cx="13438" cy="60197"/>
            </a:xfrm>
            <a:custGeom>
              <a:rect b="b" l="l" r="r" t="t"/>
              <a:pathLst>
                <a:path extrusionOk="0" h="981" w="219">
                  <a:moveTo>
                    <a:pt x="110" y="1"/>
                  </a:moveTo>
                  <a:cubicBezTo>
                    <a:pt x="56" y="1"/>
                    <a:pt x="1" y="55"/>
                    <a:pt x="1" y="110"/>
                  </a:cubicBezTo>
                  <a:lnTo>
                    <a:pt x="1" y="871"/>
                  </a:lnTo>
                  <a:cubicBezTo>
                    <a:pt x="1" y="925"/>
                    <a:pt x="56" y="980"/>
                    <a:pt x="110" y="980"/>
                  </a:cubicBezTo>
                  <a:cubicBezTo>
                    <a:pt x="175" y="980"/>
                    <a:pt x="218" y="925"/>
                    <a:pt x="218" y="871"/>
                  </a:cubicBezTo>
                  <a:lnTo>
                    <a:pt x="218" y="110"/>
                  </a:lnTo>
                  <a:cubicBezTo>
                    <a:pt x="218" y="55"/>
                    <a:pt x="175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7748339" y="2844543"/>
              <a:ext cx="13438" cy="14113"/>
            </a:xfrm>
            <a:custGeom>
              <a:rect b="b" l="l" r="r" t="t"/>
              <a:pathLst>
                <a:path extrusionOk="0" h="230" w="219">
                  <a:moveTo>
                    <a:pt x="110" y="1"/>
                  </a:moveTo>
                  <a:cubicBezTo>
                    <a:pt x="56" y="1"/>
                    <a:pt x="1" y="55"/>
                    <a:pt x="1" y="109"/>
                  </a:cubicBezTo>
                  <a:lnTo>
                    <a:pt x="1" y="121"/>
                  </a:lnTo>
                  <a:cubicBezTo>
                    <a:pt x="1" y="186"/>
                    <a:pt x="56" y="230"/>
                    <a:pt x="110" y="230"/>
                  </a:cubicBezTo>
                  <a:cubicBezTo>
                    <a:pt x="175" y="230"/>
                    <a:pt x="218" y="186"/>
                    <a:pt x="218" y="121"/>
                  </a:cubicBezTo>
                  <a:lnTo>
                    <a:pt x="218" y="109"/>
                  </a:lnTo>
                  <a:cubicBezTo>
                    <a:pt x="218" y="55"/>
                    <a:pt x="175" y="1"/>
                    <a:pt x="1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7777732" y="2773116"/>
              <a:ext cx="13438" cy="60197"/>
            </a:xfrm>
            <a:custGeom>
              <a:rect b="b" l="l" r="r" t="t"/>
              <a:pathLst>
                <a:path extrusionOk="0" h="981" w="219">
                  <a:moveTo>
                    <a:pt x="109" y="1"/>
                  </a:moveTo>
                  <a:cubicBezTo>
                    <a:pt x="55" y="1"/>
                    <a:pt x="1" y="55"/>
                    <a:pt x="1" y="110"/>
                  </a:cubicBezTo>
                  <a:lnTo>
                    <a:pt x="1" y="871"/>
                  </a:lnTo>
                  <a:cubicBezTo>
                    <a:pt x="1" y="925"/>
                    <a:pt x="55" y="980"/>
                    <a:pt x="109" y="980"/>
                  </a:cubicBezTo>
                  <a:cubicBezTo>
                    <a:pt x="175" y="980"/>
                    <a:pt x="218" y="925"/>
                    <a:pt x="218" y="871"/>
                  </a:cubicBezTo>
                  <a:lnTo>
                    <a:pt x="218" y="110"/>
                  </a:lnTo>
                  <a:cubicBezTo>
                    <a:pt x="218" y="55"/>
                    <a:pt x="175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7777732" y="2844543"/>
              <a:ext cx="13438" cy="14113"/>
            </a:xfrm>
            <a:custGeom>
              <a:rect b="b" l="l" r="r" t="t"/>
              <a:pathLst>
                <a:path extrusionOk="0" h="230" w="219">
                  <a:moveTo>
                    <a:pt x="109" y="1"/>
                  </a:moveTo>
                  <a:cubicBezTo>
                    <a:pt x="55" y="1"/>
                    <a:pt x="1" y="55"/>
                    <a:pt x="1" y="109"/>
                  </a:cubicBezTo>
                  <a:lnTo>
                    <a:pt x="1" y="121"/>
                  </a:lnTo>
                  <a:cubicBezTo>
                    <a:pt x="1" y="186"/>
                    <a:pt x="55" y="230"/>
                    <a:pt x="109" y="230"/>
                  </a:cubicBezTo>
                  <a:cubicBezTo>
                    <a:pt x="175" y="230"/>
                    <a:pt x="218" y="186"/>
                    <a:pt x="218" y="121"/>
                  </a:cubicBezTo>
                  <a:lnTo>
                    <a:pt x="218" y="109"/>
                  </a:lnTo>
                  <a:cubicBezTo>
                    <a:pt x="218" y="55"/>
                    <a:pt x="175" y="1"/>
                    <a:pt x="1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7503928" y="2712612"/>
              <a:ext cx="101616" cy="97996"/>
            </a:xfrm>
            <a:custGeom>
              <a:rect b="b" l="l" r="r" t="t"/>
              <a:pathLst>
                <a:path extrusionOk="0" h="1597" w="1656">
                  <a:moveTo>
                    <a:pt x="1002" y="660"/>
                  </a:moveTo>
                  <a:lnTo>
                    <a:pt x="926" y="921"/>
                  </a:lnTo>
                  <a:lnTo>
                    <a:pt x="643" y="921"/>
                  </a:lnTo>
                  <a:lnTo>
                    <a:pt x="730" y="660"/>
                  </a:lnTo>
                  <a:close/>
                  <a:moveTo>
                    <a:pt x="792" y="0"/>
                  </a:moveTo>
                  <a:cubicBezTo>
                    <a:pt x="748" y="0"/>
                    <a:pt x="704" y="30"/>
                    <a:pt x="687" y="73"/>
                  </a:cubicBezTo>
                  <a:lnTo>
                    <a:pt x="567" y="443"/>
                  </a:lnTo>
                  <a:lnTo>
                    <a:pt x="262" y="443"/>
                  </a:lnTo>
                  <a:cubicBezTo>
                    <a:pt x="208" y="443"/>
                    <a:pt x="153" y="497"/>
                    <a:pt x="153" y="551"/>
                  </a:cubicBezTo>
                  <a:cubicBezTo>
                    <a:pt x="153" y="617"/>
                    <a:pt x="208" y="660"/>
                    <a:pt x="262" y="660"/>
                  </a:cubicBezTo>
                  <a:lnTo>
                    <a:pt x="502" y="660"/>
                  </a:lnTo>
                  <a:lnTo>
                    <a:pt x="414" y="921"/>
                  </a:lnTo>
                  <a:lnTo>
                    <a:pt x="110" y="921"/>
                  </a:lnTo>
                  <a:cubicBezTo>
                    <a:pt x="44" y="921"/>
                    <a:pt x="1" y="965"/>
                    <a:pt x="1" y="1030"/>
                  </a:cubicBezTo>
                  <a:cubicBezTo>
                    <a:pt x="1" y="1084"/>
                    <a:pt x="44" y="1139"/>
                    <a:pt x="110" y="1139"/>
                  </a:cubicBezTo>
                  <a:lnTo>
                    <a:pt x="339" y="1139"/>
                  </a:lnTo>
                  <a:lnTo>
                    <a:pt x="240" y="1444"/>
                  </a:lnTo>
                  <a:cubicBezTo>
                    <a:pt x="219" y="1509"/>
                    <a:pt x="252" y="1563"/>
                    <a:pt x="306" y="1585"/>
                  </a:cubicBezTo>
                  <a:cubicBezTo>
                    <a:pt x="317" y="1585"/>
                    <a:pt x="339" y="1596"/>
                    <a:pt x="349" y="1596"/>
                  </a:cubicBezTo>
                  <a:cubicBezTo>
                    <a:pt x="393" y="1596"/>
                    <a:pt x="436" y="1563"/>
                    <a:pt x="448" y="1519"/>
                  </a:cubicBezTo>
                  <a:lnTo>
                    <a:pt x="567" y="1139"/>
                  </a:lnTo>
                  <a:lnTo>
                    <a:pt x="850" y="1139"/>
                  </a:lnTo>
                  <a:lnTo>
                    <a:pt x="752" y="1444"/>
                  </a:lnTo>
                  <a:cubicBezTo>
                    <a:pt x="730" y="1509"/>
                    <a:pt x="763" y="1563"/>
                    <a:pt x="818" y="1585"/>
                  </a:cubicBezTo>
                  <a:cubicBezTo>
                    <a:pt x="828" y="1585"/>
                    <a:pt x="839" y="1596"/>
                    <a:pt x="850" y="1596"/>
                  </a:cubicBezTo>
                  <a:cubicBezTo>
                    <a:pt x="893" y="1596"/>
                    <a:pt x="937" y="1563"/>
                    <a:pt x="959" y="1519"/>
                  </a:cubicBezTo>
                  <a:lnTo>
                    <a:pt x="1079" y="1139"/>
                  </a:lnTo>
                  <a:lnTo>
                    <a:pt x="1383" y="1139"/>
                  </a:lnTo>
                  <a:cubicBezTo>
                    <a:pt x="1449" y="1139"/>
                    <a:pt x="1492" y="1084"/>
                    <a:pt x="1492" y="1030"/>
                  </a:cubicBezTo>
                  <a:cubicBezTo>
                    <a:pt x="1492" y="965"/>
                    <a:pt x="1449" y="921"/>
                    <a:pt x="1383" y="921"/>
                  </a:cubicBezTo>
                  <a:lnTo>
                    <a:pt x="1154" y="921"/>
                  </a:lnTo>
                  <a:lnTo>
                    <a:pt x="1231" y="660"/>
                  </a:lnTo>
                  <a:lnTo>
                    <a:pt x="1546" y="660"/>
                  </a:lnTo>
                  <a:cubicBezTo>
                    <a:pt x="1601" y="660"/>
                    <a:pt x="1655" y="617"/>
                    <a:pt x="1655" y="551"/>
                  </a:cubicBezTo>
                  <a:cubicBezTo>
                    <a:pt x="1655" y="497"/>
                    <a:pt x="1601" y="443"/>
                    <a:pt x="1546" y="443"/>
                  </a:cubicBezTo>
                  <a:lnTo>
                    <a:pt x="1307" y="443"/>
                  </a:lnTo>
                  <a:lnTo>
                    <a:pt x="1405" y="138"/>
                  </a:lnTo>
                  <a:cubicBezTo>
                    <a:pt x="1427" y="83"/>
                    <a:pt x="1394" y="29"/>
                    <a:pt x="1340" y="7"/>
                  </a:cubicBezTo>
                  <a:cubicBezTo>
                    <a:pt x="1326" y="3"/>
                    <a:pt x="1312" y="0"/>
                    <a:pt x="1299" y="0"/>
                  </a:cubicBezTo>
                  <a:cubicBezTo>
                    <a:pt x="1253" y="0"/>
                    <a:pt x="1215" y="30"/>
                    <a:pt x="1198" y="73"/>
                  </a:cubicBezTo>
                  <a:lnTo>
                    <a:pt x="1079" y="443"/>
                  </a:lnTo>
                  <a:lnTo>
                    <a:pt x="796" y="443"/>
                  </a:lnTo>
                  <a:lnTo>
                    <a:pt x="893" y="138"/>
                  </a:lnTo>
                  <a:cubicBezTo>
                    <a:pt x="915" y="83"/>
                    <a:pt x="883" y="29"/>
                    <a:pt x="828" y="7"/>
                  </a:cubicBezTo>
                  <a:cubicBezTo>
                    <a:pt x="816" y="3"/>
                    <a:pt x="804" y="0"/>
                    <a:pt x="7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7431826" y="2873262"/>
              <a:ext cx="63510" cy="62160"/>
            </a:xfrm>
            <a:custGeom>
              <a:rect b="b" l="l" r="r" t="t"/>
              <a:pathLst>
                <a:path extrusionOk="0" h="1013" w="1035">
                  <a:moveTo>
                    <a:pt x="120" y="1"/>
                  </a:moveTo>
                  <a:cubicBezTo>
                    <a:pt x="93" y="1"/>
                    <a:pt x="66" y="11"/>
                    <a:pt x="44" y="33"/>
                  </a:cubicBezTo>
                  <a:cubicBezTo>
                    <a:pt x="1" y="77"/>
                    <a:pt x="1" y="142"/>
                    <a:pt x="44" y="186"/>
                  </a:cubicBezTo>
                  <a:lnTo>
                    <a:pt x="360" y="512"/>
                  </a:lnTo>
                  <a:lnTo>
                    <a:pt x="44" y="828"/>
                  </a:lnTo>
                  <a:cubicBezTo>
                    <a:pt x="1" y="872"/>
                    <a:pt x="1" y="937"/>
                    <a:pt x="44" y="980"/>
                  </a:cubicBezTo>
                  <a:cubicBezTo>
                    <a:pt x="66" y="1002"/>
                    <a:pt x="88" y="1013"/>
                    <a:pt x="121" y="1013"/>
                  </a:cubicBezTo>
                  <a:cubicBezTo>
                    <a:pt x="143" y="1013"/>
                    <a:pt x="175" y="1002"/>
                    <a:pt x="197" y="980"/>
                  </a:cubicBezTo>
                  <a:lnTo>
                    <a:pt x="513" y="664"/>
                  </a:lnTo>
                  <a:lnTo>
                    <a:pt x="839" y="980"/>
                  </a:lnTo>
                  <a:cubicBezTo>
                    <a:pt x="861" y="1002"/>
                    <a:pt x="893" y="1013"/>
                    <a:pt x="915" y="1013"/>
                  </a:cubicBezTo>
                  <a:cubicBezTo>
                    <a:pt x="948" y="1013"/>
                    <a:pt x="970" y="1002"/>
                    <a:pt x="991" y="980"/>
                  </a:cubicBezTo>
                  <a:cubicBezTo>
                    <a:pt x="1035" y="937"/>
                    <a:pt x="1035" y="872"/>
                    <a:pt x="991" y="828"/>
                  </a:cubicBezTo>
                  <a:lnTo>
                    <a:pt x="675" y="512"/>
                  </a:lnTo>
                  <a:lnTo>
                    <a:pt x="991" y="186"/>
                  </a:lnTo>
                  <a:cubicBezTo>
                    <a:pt x="1035" y="142"/>
                    <a:pt x="1035" y="77"/>
                    <a:pt x="991" y="33"/>
                  </a:cubicBezTo>
                  <a:cubicBezTo>
                    <a:pt x="970" y="11"/>
                    <a:pt x="942" y="1"/>
                    <a:pt x="915" y="1"/>
                  </a:cubicBezTo>
                  <a:cubicBezTo>
                    <a:pt x="888" y="1"/>
                    <a:pt x="861" y="11"/>
                    <a:pt x="839" y="33"/>
                  </a:cubicBezTo>
                  <a:lnTo>
                    <a:pt x="513" y="349"/>
                  </a:lnTo>
                  <a:lnTo>
                    <a:pt x="197" y="33"/>
                  </a:lnTo>
                  <a:cubicBezTo>
                    <a:pt x="175" y="11"/>
                    <a:pt x="148" y="1"/>
                    <a:pt x="12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6" name="Google Shape;126;p2"/>
          <p:cNvGrpSpPr/>
          <p:nvPr/>
        </p:nvGrpSpPr>
        <p:grpSpPr>
          <a:xfrm>
            <a:off x="1283034" y="2694849"/>
            <a:ext cx="439125" cy="439058"/>
            <a:chOff x="4908434" y="4613324"/>
            <a:chExt cx="439125" cy="439058"/>
          </a:xfrm>
        </p:grpSpPr>
        <p:sp>
          <p:nvSpPr>
            <p:cNvPr id="127" name="Google Shape;127;p2"/>
            <p:cNvSpPr/>
            <p:nvPr/>
          </p:nvSpPr>
          <p:spPr>
            <a:xfrm>
              <a:off x="5008098" y="4712958"/>
              <a:ext cx="239788" cy="239820"/>
            </a:xfrm>
            <a:custGeom>
              <a:rect b="b" l="l" r="r" t="t"/>
              <a:pathLst>
                <a:path extrusionOk="0" h="7399" w="7398">
                  <a:moveTo>
                    <a:pt x="3708" y="0"/>
                  </a:moveTo>
                  <a:cubicBezTo>
                    <a:pt x="1666" y="0"/>
                    <a:pt x="1" y="1666"/>
                    <a:pt x="1" y="3710"/>
                  </a:cubicBezTo>
                  <a:cubicBezTo>
                    <a:pt x="1" y="5752"/>
                    <a:pt x="1666" y="7399"/>
                    <a:pt x="3708" y="7399"/>
                  </a:cubicBezTo>
                  <a:cubicBezTo>
                    <a:pt x="5752" y="7399"/>
                    <a:pt x="7397" y="5752"/>
                    <a:pt x="7397" y="3710"/>
                  </a:cubicBezTo>
                  <a:cubicBezTo>
                    <a:pt x="7397" y="1666"/>
                    <a:pt x="5752" y="0"/>
                    <a:pt x="37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5099368" y="4861469"/>
              <a:ext cx="119602" cy="87449"/>
            </a:xfrm>
            <a:custGeom>
              <a:rect b="b" l="l" r="r" t="t"/>
              <a:pathLst>
                <a:path extrusionOk="0" h="2698" w="3690">
                  <a:moveTo>
                    <a:pt x="1448" y="0"/>
                  </a:moveTo>
                  <a:lnTo>
                    <a:pt x="1448" y="80"/>
                  </a:lnTo>
                  <a:cubicBezTo>
                    <a:pt x="1448" y="257"/>
                    <a:pt x="1329" y="416"/>
                    <a:pt x="1151" y="456"/>
                  </a:cubicBezTo>
                  <a:lnTo>
                    <a:pt x="715" y="535"/>
                  </a:lnTo>
                  <a:cubicBezTo>
                    <a:pt x="297" y="595"/>
                    <a:pt x="1" y="971"/>
                    <a:pt x="1" y="1408"/>
                  </a:cubicBezTo>
                  <a:lnTo>
                    <a:pt x="1" y="1547"/>
                  </a:lnTo>
                  <a:cubicBezTo>
                    <a:pt x="477" y="2103"/>
                    <a:pt x="1111" y="2499"/>
                    <a:pt x="1844" y="2698"/>
                  </a:cubicBezTo>
                  <a:cubicBezTo>
                    <a:pt x="2579" y="2499"/>
                    <a:pt x="3214" y="2103"/>
                    <a:pt x="3690" y="1547"/>
                  </a:cubicBezTo>
                  <a:lnTo>
                    <a:pt x="3690" y="1408"/>
                  </a:lnTo>
                  <a:cubicBezTo>
                    <a:pt x="3690" y="971"/>
                    <a:pt x="3391" y="595"/>
                    <a:pt x="2976" y="535"/>
                  </a:cubicBezTo>
                  <a:lnTo>
                    <a:pt x="2539" y="456"/>
                  </a:lnTo>
                  <a:cubicBezTo>
                    <a:pt x="2360" y="416"/>
                    <a:pt x="2241" y="257"/>
                    <a:pt x="2241" y="80"/>
                  </a:cubicBezTo>
                  <a:lnTo>
                    <a:pt x="224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5037009" y="4861469"/>
              <a:ext cx="120250" cy="91306"/>
            </a:xfrm>
            <a:custGeom>
              <a:rect b="b" l="l" r="r" t="t"/>
              <a:pathLst>
                <a:path extrusionOk="0" h="2817" w="3710">
                  <a:moveTo>
                    <a:pt x="1468" y="0"/>
                  </a:moveTo>
                  <a:lnTo>
                    <a:pt x="1468" y="80"/>
                  </a:lnTo>
                  <a:cubicBezTo>
                    <a:pt x="1468" y="257"/>
                    <a:pt x="1330" y="416"/>
                    <a:pt x="1171" y="456"/>
                  </a:cubicBezTo>
                  <a:lnTo>
                    <a:pt x="735" y="535"/>
                  </a:lnTo>
                  <a:cubicBezTo>
                    <a:pt x="318" y="595"/>
                    <a:pt x="0" y="971"/>
                    <a:pt x="0" y="1408"/>
                  </a:cubicBezTo>
                  <a:lnTo>
                    <a:pt x="0" y="1547"/>
                  </a:lnTo>
                  <a:cubicBezTo>
                    <a:pt x="675" y="2320"/>
                    <a:pt x="1687" y="2817"/>
                    <a:pt x="2816" y="2817"/>
                  </a:cubicBezTo>
                  <a:cubicBezTo>
                    <a:pt x="3115" y="2817"/>
                    <a:pt x="3411" y="2796"/>
                    <a:pt x="3710" y="2717"/>
                  </a:cubicBezTo>
                  <a:lnTo>
                    <a:pt x="3710" y="1408"/>
                  </a:lnTo>
                  <a:cubicBezTo>
                    <a:pt x="3710" y="971"/>
                    <a:pt x="3392" y="595"/>
                    <a:pt x="2975" y="535"/>
                  </a:cubicBezTo>
                  <a:lnTo>
                    <a:pt x="2539" y="456"/>
                  </a:lnTo>
                  <a:cubicBezTo>
                    <a:pt x="2361" y="416"/>
                    <a:pt x="2242" y="257"/>
                    <a:pt x="2242" y="80"/>
                  </a:cubicBezTo>
                  <a:lnTo>
                    <a:pt x="224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5078819" y="4861469"/>
              <a:ext cx="36010" cy="41164"/>
            </a:xfrm>
            <a:custGeom>
              <a:rect b="b" l="l" r="r" t="t"/>
              <a:pathLst>
                <a:path extrusionOk="0" h="1270" w="1111">
                  <a:moveTo>
                    <a:pt x="178" y="0"/>
                  </a:moveTo>
                  <a:lnTo>
                    <a:pt x="178" y="80"/>
                  </a:lnTo>
                  <a:cubicBezTo>
                    <a:pt x="178" y="218"/>
                    <a:pt x="99" y="318"/>
                    <a:pt x="0" y="397"/>
                  </a:cubicBezTo>
                  <a:lnTo>
                    <a:pt x="555" y="1270"/>
                  </a:lnTo>
                  <a:lnTo>
                    <a:pt x="1111" y="397"/>
                  </a:lnTo>
                  <a:cubicBezTo>
                    <a:pt x="1011" y="318"/>
                    <a:pt x="952" y="218"/>
                    <a:pt x="952" y="80"/>
                  </a:cubicBezTo>
                  <a:lnTo>
                    <a:pt x="952" y="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5065952" y="4811328"/>
              <a:ext cx="61746" cy="52087"/>
            </a:xfrm>
            <a:custGeom>
              <a:rect b="b" l="l" r="r" t="t"/>
              <a:pathLst>
                <a:path extrusionOk="0" h="1607" w="1905">
                  <a:moveTo>
                    <a:pt x="0" y="0"/>
                  </a:moveTo>
                  <a:lnTo>
                    <a:pt x="0" y="654"/>
                  </a:lnTo>
                  <a:cubicBezTo>
                    <a:pt x="0" y="1190"/>
                    <a:pt x="437" y="1606"/>
                    <a:pt x="952" y="1606"/>
                  </a:cubicBezTo>
                  <a:cubicBezTo>
                    <a:pt x="1487" y="1606"/>
                    <a:pt x="1904" y="1190"/>
                    <a:pt x="1904" y="654"/>
                  </a:cubicBezTo>
                  <a:lnTo>
                    <a:pt x="1904" y="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5065952" y="4781088"/>
              <a:ext cx="61746" cy="38603"/>
            </a:xfrm>
            <a:custGeom>
              <a:rect b="b" l="l" r="r" t="t"/>
              <a:pathLst>
                <a:path extrusionOk="0" h="1191" w="1905">
                  <a:moveTo>
                    <a:pt x="952" y="1"/>
                  </a:moveTo>
                  <a:cubicBezTo>
                    <a:pt x="437" y="1"/>
                    <a:pt x="0" y="437"/>
                    <a:pt x="0" y="952"/>
                  </a:cubicBezTo>
                  <a:lnTo>
                    <a:pt x="0" y="1190"/>
                  </a:lnTo>
                  <a:lnTo>
                    <a:pt x="476" y="1190"/>
                  </a:lnTo>
                  <a:cubicBezTo>
                    <a:pt x="773" y="1190"/>
                    <a:pt x="1071" y="1052"/>
                    <a:pt x="1270" y="814"/>
                  </a:cubicBezTo>
                  <a:lnTo>
                    <a:pt x="1904" y="1190"/>
                  </a:lnTo>
                  <a:lnTo>
                    <a:pt x="1904" y="952"/>
                  </a:lnTo>
                  <a:cubicBezTo>
                    <a:pt x="1904" y="437"/>
                    <a:pt x="1487" y="1"/>
                    <a:pt x="952" y="1"/>
                  </a:cubicBezTo>
                  <a:close/>
                </a:path>
              </a:pathLst>
            </a:custGeom>
            <a:solidFill>
              <a:srgbClr val="F5B9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5119949" y="4811328"/>
              <a:ext cx="61746" cy="52087"/>
            </a:xfrm>
            <a:custGeom>
              <a:rect b="b" l="l" r="r" t="t"/>
              <a:pathLst>
                <a:path extrusionOk="0" h="1607" w="1905">
                  <a:moveTo>
                    <a:pt x="0" y="0"/>
                  </a:moveTo>
                  <a:lnTo>
                    <a:pt x="0" y="654"/>
                  </a:lnTo>
                  <a:cubicBezTo>
                    <a:pt x="0" y="1190"/>
                    <a:pt x="416" y="1606"/>
                    <a:pt x="952" y="1606"/>
                  </a:cubicBezTo>
                  <a:cubicBezTo>
                    <a:pt x="1468" y="1606"/>
                    <a:pt x="1904" y="1190"/>
                    <a:pt x="1904" y="654"/>
                  </a:cubicBezTo>
                  <a:lnTo>
                    <a:pt x="1904" y="0"/>
                  </a:lnTo>
                  <a:close/>
                </a:path>
              </a:pathLst>
            </a:custGeom>
            <a:solidFill>
              <a:srgbClr val="FFCDA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5119949" y="4781088"/>
              <a:ext cx="61746" cy="38603"/>
            </a:xfrm>
            <a:custGeom>
              <a:rect b="b" l="l" r="r" t="t"/>
              <a:pathLst>
                <a:path extrusionOk="0" h="1191" w="1905">
                  <a:moveTo>
                    <a:pt x="952" y="1"/>
                  </a:moveTo>
                  <a:cubicBezTo>
                    <a:pt x="416" y="1"/>
                    <a:pt x="0" y="437"/>
                    <a:pt x="0" y="952"/>
                  </a:cubicBezTo>
                  <a:lnTo>
                    <a:pt x="0" y="1190"/>
                  </a:lnTo>
                  <a:lnTo>
                    <a:pt x="456" y="1190"/>
                  </a:lnTo>
                  <a:cubicBezTo>
                    <a:pt x="773" y="1190"/>
                    <a:pt x="1071" y="1052"/>
                    <a:pt x="1270" y="814"/>
                  </a:cubicBezTo>
                  <a:lnTo>
                    <a:pt x="1904" y="1190"/>
                  </a:lnTo>
                  <a:lnTo>
                    <a:pt x="1904" y="952"/>
                  </a:lnTo>
                  <a:cubicBezTo>
                    <a:pt x="1904" y="437"/>
                    <a:pt x="1468" y="1"/>
                    <a:pt x="95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5069809" y="4621654"/>
              <a:ext cx="116361" cy="116426"/>
            </a:xfrm>
            <a:custGeom>
              <a:rect b="b" l="l" r="r" t="t"/>
              <a:pathLst>
                <a:path extrusionOk="0" h="3592" w="3590">
                  <a:moveTo>
                    <a:pt x="1804" y="1"/>
                  </a:moveTo>
                  <a:cubicBezTo>
                    <a:pt x="813" y="1"/>
                    <a:pt x="0" y="794"/>
                    <a:pt x="0" y="1807"/>
                  </a:cubicBezTo>
                  <a:cubicBezTo>
                    <a:pt x="0" y="2798"/>
                    <a:pt x="813" y="3591"/>
                    <a:pt x="1804" y="3591"/>
                  </a:cubicBezTo>
                  <a:cubicBezTo>
                    <a:pt x="2796" y="3591"/>
                    <a:pt x="3589" y="2798"/>
                    <a:pt x="3589" y="1807"/>
                  </a:cubicBezTo>
                  <a:cubicBezTo>
                    <a:pt x="3589" y="794"/>
                    <a:pt x="2796" y="1"/>
                    <a:pt x="18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4917444" y="4927038"/>
              <a:ext cx="116393" cy="117009"/>
            </a:xfrm>
            <a:custGeom>
              <a:rect b="b" l="l" r="r" t="t"/>
              <a:pathLst>
                <a:path extrusionOk="0" h="3610" w="3591">
                  <a:moveTo>
                    <a:pt x="1785" y="0"/>
                  </a:moveTo>
                  <a:cubicBezTo>
                    <a:pt x="794" y="0"/>
                    <a:pt x="0" y="813"/>
                    <a:pt x="0" y="1804"/>
                  </a:cubicBezTo>
                  <a:cubicBezTo>
                    <a:pt x="0" y="2796"/>
                    <a:pt x="794" y="3610"/>
                    <a:pt x="1785" y="3610"/>
                  </a:cubicBezTo>
                  <a:cubicBezTo>
                    <a:pt x="2777" y="3610"/>
                    <a:pt x="3591" y="2796"/>
                    <a:pt x="3591" y="1804"/>
                  </a:cubicBezTo>
                  <a:cubicBezTo>
                    <a:pt x="3591" y="813"/>
                    <a:pt x="2777" y="0"/>
                    <a:pt x="178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5222141" y="4927038"/>
              <a:ext cx="116393" cy="116361"/>
            </a:xfrm>
            <a:custGeom>
              <a:rect b="b" l="l" r="r" t="t"/>
              <a:pathLst>
                <a:path extrusionOk="0" h="3590" w="3591">
                  <a:moveTo>
                    <a:pt x="1806" y="0"/>
                  </a:moveTo>
                  <a:cubicBezTo>
                    <a:pt x="814" y="0"/>
                    <a:pt x="0" y="794"/>
                    <a:pt x="0" y="1785"/>
                  </a:cubicBezTo>
                  <a:cubicBezTo>
                    <a:pt x="0" y="2777"/>
                    <a:pt x="814" y="3589"/>
                    <a:pt x="1806" y="3589"/>
                  </a:cubicBezTo>
                  <a:cubicBezTo>
                    <a:pt x="2797" y="3589"/>
                    <a:pt x="3591" y="2777"/>
                    <a:pt x="3591" y="1785"/>
                  </a:cubicBezTo>
                  <a:cubicBezTo>
                    <a:pt x="3591" y="794"/>
                    <a:pt x="2797" y="0"/>
                    <a:pt x="180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5100664" y="4661521"/>
              <a:ext cx="16757" cy="17406"/>
            </a:xfrm>
            <a:custGeom>
              <a:rect b="b" l="l" r="r" t="t"/>
              <a:pathLst>
                <a:path extrusionOk="0" h="537" w="517">
                  <a:moveTo>
                    <a:pt x="257" y="1"/>
                  </a:moveTo>
                  <a:cubicBezTo>
                    <a:pt x="199" y="1"/>
                    <a:pt x="119" y="40"/>
                    <a:pt x="80" y="80"/>
                  </a:cubicBezTo>
                  <a:cubicBezTo>
                    <a:pt x="19" y="140"/>
                    <a:pt x="0" y="199"/>
                    <a:pt x="0" y="259"/>
                  </a:cubicBezTo>
                  <a:cubicBezTo>
                    <a:pt x="0" y="339"/>
                    <a:pt x="19" y="397"/>
                    <a:pt x="80" y="458"/>
                  </a:cubicBezTo>
                  <a:cubicBezTo>
                    <a:pt x="119" y="497"/>
                    <a:pt x="199" y="537"/>
                    <a:pt x="257" y="537"/>
                  </a:cubicBezTo>
                  <a:cubicBezTo>
                    <a:pt x="337" y="537"/>
                    <a:pt x="397" y="497"/>
                    <a:pt x="456" y="458"/>
                  </a:cubicBezTo>
                  <a:cubicBezTo>
                    <a:pt x="495" y="397"/>
                    <a:pt x="516" y="339"/>
                    <a:pt x="516" y="259"/>
                  </a:cubicBezTo>
                  <a:cubicBezTo>
                    <a:pt x="516" y="199"/>
                    <a:pt x="495" y="140"/>
                    <a:pt x="456" y="80"/>
                  </a:cubicBezTo>
                  <a:cubicBezTo>
                    <a:pt x="397" y="40"/>
                    <a:pt x="337" y="1"/>
                    <a:pt x="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5139849" y="4661521"/>
              <a:ext cx="17406" cy="17406"/>
            </a:xfrm>
            <a:custGeom>
              <a:rect b="b" l="l" r="r" t="t"/>
              <a:pathLst>
                <a:path extrusionOk="0" h="537" w="537">
                  <a:moveTo>
                    <a:pt x="278" y="1"/>
                  </a:moveTo>
                  <a:cubicBezTo>
                    <a:pt x="199" y="1"/>
                    <a:pt x="140" y="40"/>
                    <a:pt x="80" y="80"/>
                  </a:cubicBezTo>
                  <a:cubicBezTo>
                    <a:pt x="40" y="140"/>
                    <a:pt x="0" y="199"/>
                    <a:pt x="0" y="259"/>
                  </a:cubicBezTo>
                  <a:cubicBezTo>
                    <a:pt x="0" y="339"/>
                    <a:pt x="40" y="397"/>
                    <a:pt x="80" y="458"/>
                  </a:cubicBezTo>
                  <a:cubicBezTo>
                    <a:pt x="140" y="497"/>
                    <a:pt x="199" y="537"/>
                    <a:pt x="278" y="537"/>
                  </a:cubicBezTo>
                  <a:cubicBezTo>
                    <a:pt x="338" y="537"/>
                    <a:pt x="418" y="497"/>
                    <a:pt x="457" y="458"/>
                  </a:cubicBezTo>
                  <a:cubicBezTo>
                    <a:pt x="516" y="397"/>
                    <a:pt x="537" y="339"/>
                    <a:pt x="537" y="259"/>
                  </a:cubicBezTo>
                  <a:cubicBezTo>
                    <a:pt x="537" y="199"/>
                    <a:pt x="516" y="140"/>
                    <a:pt x="457" y="80"/>
                  </a:cubicBezTo>
                  <a:cubicBezTo>
                    <a:pt x="418" y="40"/>
                    <a:pt x="338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5061414" y="4613324"/>
              <a:ext cx="133766" cy="133766"/>
            </a:xfrm>
            <a:custGeom>
              <a:rect b="b" l="l" r="r" t="t"/>
              <a:pathLst>
                <a:path extrusionOk="0" h="4127" w="4127">
                  <a:moveTo>
                    <a:pt x="2063" y="536"/>
                  </a:moveTo>
                  <a:cubicBezTo>
                    <a:pt x="2896" y="536"/>
                    <a:pt x="3591" y="1231"/>
                    <a:pt x="3591" y="2064"/>
                  </a:cubicBezTo>
                  <a:cubicBezTo>
                    <a:pt x="3591" y="2916"/>
                    <a:pt x="2896" y="3610"/>
                    <a:pt x="2063" y="3610"/>
                  </a:cubicBezTo>
                  <a:cubicBezTo>
                    <a:pt x="1211" y="3610"/>
                    <a:pt x="517" y="2916"/>
                    <a:pt x="517" y="2064"/>
                  </a:cubicBezTo>
                  <a:cubicBezTo>
                    <a:pt x="517" y="1231"/>
                    <a:pt x="1211" y="536"/>
                    <a:pt x="2063" y="536"/>
                  </a:cubicBezTo>
                  <a:close/>
                  <a:moveTo>
                    <a:pt x="2063" y="1"/>
                  </a:moveTo>
                  <a:cubicBezTo>
                    <a:pt x="913" y="1"/>
                    <a:pt x="1" y="932"/>
                    <a:pt x="1" y="2064"/>
                  </a:cubicBezTo>
                  <a:cubicBezTo>
                    <a:pt x="1" y="3214"/>
                    <a:pt x="913" y="4126"/>
                    <a:pt x="2063" y="4126"/>
                  </a:cubicBezTo>
                  <a:cubicBezTo>
                    <a:pt x="3195" y="4126"/>
                    <a:pt x="4126" y="3214"/>
                    <a:pt x="4126" y="2064"/>
                  </a:cubicBezTo>
                  <a:cubicBezTo>
                    <a:pt x="4126" y="932"/>
                    <a:pt x="3195" y="1"/>
                    <a:pt x="20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5107082" y="4689330"/>
              <a:ext cx="43757" cy="22365"/>
            </a:xfrm>
            <a:custGeom>
              <a:rect b="b" l="l" r="r" t="t"/>
              <a:pathLst>
                <a:path extrusionOk="0" h="690" w="1350">
                  <a:moveTo>
                    <a:pt x="295" y="1"/>
                  </a:moveTo>
                  <a:cubicBezTo>
                    <a:pt x="228" y="1"/>
                    <a:pt x="159" y="26"/>
                    <a:pt x="99" y="76"/>
                  </a:cubicBezTo>
                  <a:cubicBezTo>
                    <a:pt x="1" y="174"/>
                    <a:pt x="1" y="353"/>
                    <a:pt x="99" y="452"/>
                  </a:cubicBezTo>
                  <a:cubicBezTo>
                    <a:pt x="258" y="610"/>
                    <a:pt x="477" y="690"/>
                    <a:pt x="675" y="690"/>
                  </a:cubicBezTo>
                  <a:cubicBezTo>
                    <a:pt x="873" y="690"/>
                    <a:pt x="1091" y="610"/>
                    <a:pt x="1249" y="452"/>
                  </a:cubicBezTo>
                  <a:cubicBezTo>
                    <a:pt x="1349" y="353"/>
                    <a:pt x="1349" y="174"/>
                    <a:pt x="1249" y="76"/>
                  </a:cubicBezTo>
                  <a:cubicBezTo>
                    <a:pt x="1190" y="26"/>
                    <a:pt x="1121" y="1"/>
                    <a:pt x="1054" y="1"/>
                  </a:cubicBezTo>
                  <a:cubicBezTo>
                    <a:pt x="987" y="1"/>
                    <a:pt x="923" y="26"/>
                    <a:pt x="873" y="76"/>
                  </a:cubicBezTo>
                  <a:cubicBezTo>
                    <a:pt x="814" y="125"/>
                    <a:pt x="745" y="149"/>
                    <a:pt x="675" y="149"/>
                  </a:cubicBezTo>
                  <a:cubicBezTo>
                    <a:pt x="606" y="149"/>
                    <a:pt x="536" y="125"/>
                    <a:pt x="477" y="76"/>
                  </a:cubicBezTo>
                  <a:cubicBezTo>
                    <a:pt x="427" y="26"/>
                    <a:pt x="362" y="1"/>
                    <a:pt x="2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47684" y="4966872"/>
              <a:ext cx="17341" cy="16757"/>
            </a:xfrm>
            <a:custGeom>
              <a:rect b="b" l="l" r="r" t="t"/>
              <a:pathLst>
                <a:path extrusionOk="0" h="517" w="535">
                  <a:moveTo>
                    <a:pt x="278" y="1"/>
                  </a:moveTo>
                  <a:cubicBezTo>
                    <a:pt x="199" y="1"/>
                    <a:pt x="138" y="20"/>
                    <a:pt x="80" y="80"/>
                  </a:cubicBezTo>
                  <a:cubicBezTo>
                    <a:pt x="40" y="120"/>
                    <a:pt x="0" y="199"/>
                    <a:pt x="0" y="258"/>
                  </a:cubicBezTo>
                  <a:cubicBezTo>
                    <a:pt x="0" y="337"/>
                    <a:pt x="40" y="398"/>
                    <a:pt x="80" y="456"/>
                  </a:cubicBezTo>
                  <a:cubicBezTo>
                    <a:pt x="138" y="496"/>
                    <a:pt x="199" y="517"/>
                    <a:pt x="278" y="517"/>
                  </a:cubicBezTo>
                  <a:cubicBezTo>
                    <a:pt x="337" y="517"/>
                    <a:pt x="416" y="496"/>
                    <a:pt x="456" y="456"/>
                  </a:cubicBezTo>
                  <a:cubicBezTo>
                    <a:pt x="516" y="398"/>
                    <a:pt x="535" y="337"/>
                    <a:pt x="535" y="258"/>
                  </a:cubicBezTo>
                  <a:cubicBezTo>
                    <a:pt x="535" y="199"/>
                    <a:pt x="516" y="120"/>
                    <a:pt x="456" y="80"/>
                  </a:cubicBezTo>
                  <a:cubicBezTo>
                    <a:pt x="416" y="20"/>
                    <a:pt x="3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4987517" y="4966872"/>
              <a:ext cx="17373" cy="16757"/>
            </a:xfrm>
            <a:custGeom>
              <a:rect b="b" l="l" r="r" t="t"/>
              <a:pathLst>
                <a:path extrusionOk="0" h="517" w="536">
                  <a:moveTo>
                    <a:pt x="258" y="1"/>
                  </a:moveTo>
                  <a:cubicBezTo>
                    <a:pt x="199" y="1"/>
                    <a:pt x="120" y="20"/>
                    <a:pt x="80" y="80"/>
                  </a:cubicBezTo>
                  <a:cubicBezTo>
                    <a:pt x="20" y="120"/>
                    <a:pt x="1" y="199"/>
                    <a:pt x="1" y="258"/>
                  </a:cubicBezTo>
                  <a:cubicBezTo>
                    <a:pt x="1" y="337"/>
                    <a:pt x="20" y="398"/>
                    <a:pt x="80" y="456"/>
                  </a:cubicBezTo>
                  <a:cubicBezTo>
                    <a:pt x="120" y="496"/>
                    <a:pt x="199" y="517"/>
                    <a:pt x="258" y="517"/>
                  </a:cubicBezTo>
                  <a:cubicBezTo>
                    <a:pt x="337" y="517"/>
                    <a:pt x="398" y="496"/>
                    <a:pt x="456" y="456"/>
                  </a:cubicBezTo>
                  <a:cubicBezTo>
                    <a:pt x="496" y="398"/>
                    <a:pt x="536" y="337"/>
                    <a:pt x="536" y="258"/>
                  </a:cubicBezTo>
                  <a:cubicBezTo>
                    <a:pt x="536" y="199"/>
                    <a:pt x="496" y="120"/>
                    <a:pt x="456" y="80"/>
                  </a:cubicBezTo>
                  <a:cubicBezTo>
                    <a:pt x="398" y="20"/>
                    <a:pt x="337" y="1"/>
                    <a:pt x="2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4959254" y="4992607"/>
              <a:ext cx="34066" cy="25736"/>
            </a:xfrm>
            <a:custGeom>
              <a:rect b="b" l="l" r="r" t="t"/>
              <a:pathLst>
                <a:path extrusionOk="0" h="794" w="1051">
                  <a:moveTo>
                    <a:pt x="535" y="257"/>
                  </a:moveTo>
                  <a:lnTo>
                    <a:pt x="535" y="278"/>
                  </a:lnTo>
                  <a:lnTo>
                    <a:pt x="516" y="278"/>
                  </a:lnTo>
                  <a:cubicBezTo>
                    <a:pt x="516" y="257"/>
                    <a:pt x="516" y="257"/>
                    <a:pt x="535" y="257"/>
                  </a:cubicBezTo>
                  <a:close/>
                  <a:moveTo>
                    <a:pt x="278" y="0"/>
                  </a:moveTo>
                  <a:cubicBezTo>
                    <a:pt x="119" y="0"/>
                    <a:pt x="0" y="119"/>
                    <a:pt x="0" y="278"/>
                  </a:cubicBezTo>
                  <a:cubicBezTo>
                    <a:pt x="0" y="556"/>
                    <a:pt x="238" y="794"/>
                    <a:pt x="535" y="794"/>
                  </a:cubicBezTo>
                  <a:cubicBezTo>
                    <a:pt x="813" y="794"/>
                    <a:pt x="1051" y="556"/>
                    <a:pt x="1051" y="278"/>
                  </a:cubicBezTo>
                  <a:cubicBezTo>
                    <a:pt x="1051" y="119"/>
                    <a:pt x="932" y="0"/>
                    <a:pt x="7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5252997" y="4966872"/>
              <a:ext cx="16725" cy="16757"/>
            </a:xfrm>
            <a:custGeom>
              <a:rect b="b" l="l" r="r" t="t"/>
              <a:pathLst>
                <a:path extrusionOk="0" h="517" w="516">
                  <a:moveTo>
                    <a:pt x="259" y="1"/>
                  </a:moveTo>
                  <a:cubicBezTo>
                    <a:pt x="198" y="1"/>
                    <a:pt x="119" y="20"/>
                    <a:pt x="79" y="80"/>
                  </a:cubicBezTo>
                  <a:cubicBezTo>
                    <a:pt x="21" y="120"/>
                    <a:pt x="0" y="199"/>
                    <a:pt x="0" y="258"/>
                  </a:cubicBezTo>
                  <a:cubicBezTo>
                    <a:pt x="0" y="337"/>
                    <a:pt x="21" y="398"/>
                    <a:pt x="79" y="456"/>
                  </a:cubicBezTo>
                  <a:cubicBezTo>
                    <a:pt x="119" y="496"/>
                    <a:pt x="198" y="517"/>
                    <a:pt x="259" y="517"/>
                  </a:cubicBezTo>
                  <a:cubicBezTo>
                    <a:pt x="338" y="517"/>
                    <a:pt x="397" y="496"/>
                    <a:pt x="457" y="456"/>
                  </a:cubicBezTo>
                  <a:cubicBezTo>
                    <a:pt x="497" y="398"/>
                    <a:pt x="516" y="337"/>
                    <a:pt x="516" y="258"/>
                  </a:cubicBezTo>
                  <a:cubicBezTo>
                    <a:pt x="516" y="199"/>
                    <a:pt x="497" y="120"/>
                    <a:pt x="457" y="80"/>
                  </a:cubicBezTo>
                  <a:cubicBezTo>
                    <a:pt x="397" y="20"/>
                    <a:pt x="338" y="1"/>
                    <a:pt x="2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5292214" y="4966872"/>
              <a:ext cx="17373" cy="16757"/>
            </a:xfrm>
            <a:custGeom>
              <a:rect b="b" l="l" r="r" t="t"/>
              <a:pathLst>
                <a:path extrusionOk="0" h="517" w="536">
                  <a:moveTo>
                    <a:pt x="278" y="1"/>
                  </a:moveTo>
                  <a:cubicBezTo>
                    <a:pt x="199" y="1"/>
                    <a:pt x="139" y="20"/>
                    <a:pt x="80" y="80"/>
                  </a:cubicBezTo>
                  <a:cubicBezTo>
                    <a:pt x="40" y="120"/>
                    <a:pt x="1" y="199"/>
                    <a:pt x="1" y="258"/>
                  </a:cubicBezTo>
                  <a:cubicBezTo>
                    <a:pt x="1" y="337"/>
                    <a:pt x="40" y="398"/>
                    <a:pt x="80" y="456"/>
                  </a:cubicBezTo>
                  <a:cubicBezTo>
                    <a:pt x="139" y="496"/>
                    <a:pt x="199" y="517"/>
                    <a:pt x="278" y="517"/>
                  </a:cubicBezTo>
                  <a:cubicBezTo>
                    <a:pt x="337" y="517"/>
                    <a:pt x="416" y="496"/>
                    <a:pt x="456" y="456"/>
                  </a:cubicBezTo>
                  <a:cubicBezTo>
                    <a:pt x="516" y="398"/>
                    <a:pt x="535" y="337"/>
                    <a:pt x="535" y="258"/>
                  </a:cubicBezTo>
                  <a:cubicBezTo>
                    <a:pt x="535" y="199"/>
                    <a:pt x="516" y="120"/>
                    <a:pt x="456" y="80"/>
                  </a:cubicBezTo>
                  <a:cubicBezTo>
                    <a:pt x="416" y="20"/>
                    <a:pt x="3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4908434" y="4753830"/>
              <a:ext cx="439125" cy="298552"/>
            </a:xfrm>
            <a:custGeom>
              <a:rect b="b" l="l" r="r" t="t"/>
              <a:pathLst>
                <a:path extrusionOk="0" h="9211" w="13548">
                  <a:moveTo>
                    <a:pt x="7478" y="1100"/>
                  </a:moveTo>
                  <a:cubicBezTo>
                    <a:pt x="7756" y="1100"/>
                    <a:pt x="8013" y="1278"/>
                    <a:pt x="8113" y="1536"/>
                  </a:cubicBezTo>
                  <a:lnTo>
                    <a:pt x="7915" y="1417"/>
                  </a:lnTo>
                  <a:cubicBezTo>
                    <a:pt x="7877" y="1395"/>
                    <a:pt x="7834" y="1384"/>
                    <a:pt x="7790" y="1384"/>
                  </a:cubicBezTo>
                  <a:cubicBezTo>
                    <a:pt x="7717" y="1384"/>
                    <a:pt x="7639" y="1415"/>
                    <a:pt x="7577" y="1476"/>
                  </a:cubicBezTo>
                  <a:cubicBezTo>
                    <a:pt x="7439" y="1655"/>
                    <a:pt x="7259" y="1754"/>
                    <a:pt x="7042" y="1754"/>
                  </a:cubicBezTo>
                  <a:cubicBezTo>
                    <a:pt x="7042" y="1616"/>
                    <a:pt x="7002" y="1476"/>
                    <a:pt x="6942" y="1338"/>
                  </a:cubicBezTo>
                  <a:cubicBezTo>
                    <a:pt x="7082" y="1198"/>
                    <a:pt x="7280" y="1100"/>
                    <a:pt x="7478" y="1100"/>
                  </a:cubicBezTo>
                  <a:close/>
                  <a:moveTo>
                    <a:pt x="5812" y="1100"/>
                  </a:moveTo>
                  <a:cubicBezTo>
                    <a:pt x="6109" y="1100"/>
                    <a:pt x="6347" y="1278"/>
                    <a:pt x="6466" y="1536"/>
                  </a:cubicBezTo>
                  <a:lnTo>
                    <a:pt x="6268" y="1417"/>
                  </a:lnTo>
                  <a:cubicBezTo>
                    <a:pt x="6223" y="1395"/>
                    <a:pt x="6176" y="1384"/>
                    <a:pt x="6130" y="1384"/>
                  </a:cubicBezTo>
                  <a:cubicBezTo>
                    <a:pt x="6053" y="1384"/>
                    <a:pt x="5981" y="1415"/>
                    <a:pt x="5931" y="1476"/>
                  </a:cubicBezTo>
                  <a:cubicBezTo>
                    <a:pt x="5792" y="1655"/>
                    <a:pt x="5554" y="1774"/>
                    <a:pt x="5336" y="1774"/>
                  </a:cubicBezTo>
                  <a:lnTo>
                    <a:pt x="5138" y="1774"/>
                  </a:lnTo>
                  <a:cubicBezTo>
                    <a:pt x="5138" y="1397"/>
                    <a:pt x="5455" y="1100"/>
                    <a:pt x="5812" y="1100"/>
                  </a:cubicBezTo>
                  <a:close/>
                  <a:moveTo>
                    <a:pt x="6169" y="1992"/>
                  </a:moveTo>
                  <a:lnTo>
                    <a:pt x="6506" y="2190"/>
                  </a:lnTo>
                  <a:lnTo>
                    <a:pt x="6506" y="2428"/>
                  </a:lnTo>
                  <a:cubicBezTo>
                    <a:pt x="6506" y="2825"/>
                    <a:pt x="6209" y="3123"/>
                    <a:pt x="5812" y="3123"/>
                  </a:cubicBezTo>
                  <a:cubicBezTo>
                    <a:pt x="5435" y="3123"/>
                    <a:pt x="5118" y="2825"/>
                    <a:pt x="5118" y="2428"/>
                  </a:cubicBezTo>
                  <a:lnTo>
                    <a:pt x="5118" y="2290"/>
                  </a:lnTo>
                  <a:lnTo>
                    <a:pt x="5336" y="2290"/>
                  </a:lnTo>
                  <a:cubicBezTo>
                    <a:pt x="5654" y="2290"/>
                    <a:pt x="5950" y="2190"/>
                    <a:pt x="6169" y="1992"/>
                  </a:cubicBezTo>
                  <a:close/>
                  <a:moveTo>
                    <a:pt x="7835" y="1992"/>
                  </a:moveTo>
                  <a:lnTo>
                    <a:pt x="8153" y="2190"/>
                  </a:lnTo>
                  <a:lnTo>
                    <a:pt x="8153" y="2428"/>
                  </a:lnTo>
                  <a:cubicBezTo>
                    <a:pt x="8172" y="2825"/>
                    <a:pt x="7854" y="3123"/>
                    <a:pt x="7478" y="3123"/>
                  </a:cubicBezTo>
                  <a:cubicBezTo>
                    <a:pt x="7280" y="3123"/>
                    <a:pt x="7082" y="3044"/>
                    <a:pt x="6942" y="2904"/>
                  </a:cubicBezTo>
                  <a:cubicBezTo>
                    <a:pt x="7002" y="2745"/>
                    <a:pt x="7042" y="2607"/>
                    <a:pt x="7042" y="2428"/>
                  </a:cubicBezTo>
                  <a:lnTo>
                    <a:pt x="7042" y="2290"/>
                  </a:lnTo>
                  <a:cubicBezTo>
                    <a:pt x="7339" y="2269"/>
                    <a:pt x="7616" y="2171"/>
                    <a:pt x="7835" y="1992"/>
                  </a:cubicBezTo>
                  <a:close/>
                  <a:moveTo>
                    <a:pt x="6645" y="3340"/>
                  </a:moveTo>
                  <a:cubicBezTo>
                    <a:pt x="6685" y="3380"/>
                    <a:pt x="6744" y="3420"/>
                    <a:pt x="6783" y="3440"/>
                  </a:cubicBezTo>
                  <a:lnTo>
                    <a:pt x="6725" y="3539"/>
                  </a:lnTo>
                  <a:lnTo>
                    <a:pt x="6566" y="3499"/>
                  </a:lnTo>
                  <a:cubicBezTo>
                    <a:pt x="6545" y="3499"/>
                    <a:pt x="6487" y="3459"/>
                    <a:pt x="6487" y="3459"/>
                  </a:cubicBezTo>
                  <a:cubicBezTo>
                    <a:pt x="6545" y="3420"/>
                    <a:pt x="6606" y="3380"/>
                    <a:pt x="6645" y="3340"/>
                  </a:cubicBezTo>
                  <a:close/>
                  <a:moveTo>
                    <a:pt x="5990" y="3639"/>
                  </a:moveTo>
                  <a:cubicBezTo>
                    <a:pt x="6011" y="3678"/>
                    <a:pt x="6030" y="3718"/>
                    <a:pt x="6050" y="3737"/>
                  </a:cubicBezTo>
                  <a:lnTo>
                    <a:pt x="5812" y="4094"/>
                  </a:lnTo>
                  <a:lnTo>
                    <a:pt x="5594" y="3737"/>
                  </a:lnTo>
                  <a:cubicBezTo>
                    <a:pt x="5614" y="3718"/>
                    <a:pt x="5633" y="3678"/>
                    <a:pt x="5654" y="3639"/>
                  </a:cubicBezTo>
                  <a:cubicBezTo>
                    <a:pt x="5713" y="3658"/>
                    <a:pt x="5752" y="3658"/>
                    <a:pt x="5812" y="3658"/>
                  </a:cubicBezTo>
                  <a:cubicBezTo>
                    <a:pt x="5871" y="3658"/>
                    <a:pt x="5931" y="3658"/>
                    <a:pt x="5990" y="3639"/>
                  </a:cubicBezTo>
                  <a:close/>
                  <a:moveTo>
                    <a:pt x="7854" y="3599"/>
                  </a:moveTo>
                  <a:cubicBezTo>
                    <a:pt x="7915" y="3816"/>
                    <a:pt x="8092" y="3975"/>
                    <a:pt x="8330" y="4015"/>
                  </a:cubicBezTo>
                  <a:lnTo>
                    <a:pt x="8748" y="4094"/>
                  </a:lnTo>
                  <a:cubicBezTo>
                    <a:pt x="9025" y="4154"/>
                    <a:pt x="9243" y="4392"/>
                    <a:pt x="9243" y="4689"/>
                  </a:cubicBezTo>
                  <a:lnTo>
                    <a:pt x="9243" y="4848"/>
                  </a:lnTo>
                  <a:cubicBezTo>
                    <a:pt x="8867" y="5205"/>
                    <a:pt x="8430" y="5503"/>
                    <a:pt x="7934" y="5681"/>
                  </a:cubicBezTo>
                  <a:lnTo>
                    <a:pt x="7934" y="4729"/>
                  </a:lnTo>
                  <a:cubicBezTo>
                    <a:pt x="7934" y="4273"/>
                    <a:pt x="7656" y="3856"/>
                    <a:pt x="7259" y="3678"/>
                  </a:cubicBezTo>
                  <a:lnTo>
                    <a:pt x="7280" y="3639"/>
                  </a:lnTo>
                  <a:cubicBezTo>
                    <a:pt x="7339" y="3658"/>
                    <a:pt x="7399" y="3658"/>
                    <a:pt x="7478" y="3658"/>
                  </a:cubicBezTo>
                  <a:cubicBezTo>
                    <a:pt x="7597" y="3658"/>
                    <a:pt x="7735" y="3639"/>
                    <a:pt x="7854" y="3599"/>
                  </a:cubicBezTo>
                  <a:close/>
                  <a:moveTo>
                    <a:pt x="6487" y="4035"/>
                  </a:moveTo>
                  <a:lnTo>
                    <a:pt x="6902" y="4115"/>
                  </a:lnTo>
                  <a:cubicBezTo>
                    <a:pt x="7180" y="4154"/>
                    <a:pt x="7399" y="4411"/>
                    <a:pt x="7399" y="4729"/>
                  </a:cubicBezTo>
                  <a:lnTo>
                    <a:pt x="7399" y="5820"/>
                  </a:lnTo>
                  <a:cubicBezTo>
                    <a:pt x="7201" y="5860"/>
                    <a:pt x="6982" y="5879"/>
                    <a:pt x="6783" y="5879"/>
                  </a:cubicBezTo>
                  <a:cubicBezTo>
                    <a:pt x="5773" y="5879"/>
                    <a:pt x="4860" y="5443"/>
                    <a:pt x="4245" y="4749"/>
                  </a:cubicBezTo>
                  <a:lnTo>
                    <a:pt x="4245" y="4729"/>
                  </a:lnTo>
                  <a:cubicBezTo>
                    <a:pt x="4245" y="4411"/>
                    <a:pt x="4443" y="4154"/>
                    <a:pt x="4741" y="4115"/>
                  </a:cubicBezTo>
                  <a:lnTo>
                    <a:pt x="5157" y="4035"/>
                  </a:lnTo>
                  <a:lnTo>
                    <a:pt x="5594" y="4729"/>
                  </a:lnTo>
                  <a:cubicBezTo>
                    <a:pt x="5654" y="4808"/>
                    <a:pt x="5733" y="4868"/>
                    <a:pt x="5812" y="4868"/>
                  </a:cubicBezTo>
                  <a:cubicBezTo>
                    <a:pt x="5911" y="4868"/>
                    <a:pt x="5990" y="4808"/>
                    <a:pt x="6050" y="4729"/>
                  </a:cubicBezTo>
                  <a:lnTo>
                    <a:pt x="6487" y="4035"/>
                  </a:lnTo>
                  <a:close/>
                  <a:moveTo>
                    <a:pt x="2063" y="5622"/>
                  </a:moveTo>
                  <a:cubicBezTo>
                    <a:pt x="2917" y="5622"/>
                    <a:pt x="3610" y="6296"/>
                    <a:pt x="3610" y="7148"/>
                  </a:cubicBezTo>
                  <a:cubicBezTo>
                    <a:pt x="3610" y="8002"/>
                    <a:pt x="2917" y="8676"/>
                    <a:pt x="2063" y="8676"/>
                  </a:cubicBezTo>
                  <a:cubicBezTo>
                    <a:pt x="1230" y="8676"/>
                    <a:pt x="537" y="8002"/>
                    <a:pt x="537" y="7148"/>
                  </a:cubicBezTo>
                  <a:cubicBezTo>
                    <a:pt x="537" y="6296"/>
                    <a:pt x="1230" y="5622"/>
                    <a:pt x="2063" y="5622"/>
                  </a:cubicBezTo>
                  <a:close/>
                  <a:moveTo>
                    <a:pt x="11485" y="5622"/>
                  </a:moveTo>
                  <a:cubicBezTo>
                    <a:pt x="12318" y="5622"/>
                    <a:pt x="13011" y="6296"/>
                    <a:pt x="13011" y="7148"/>
                  </a:cubicBezTo>
                  <a:cubicBezTo>
                    <a:pt x="13011" y="8002"/>
                    <a:pt x="12318" y="8676"/>
                    <a:pt x="11485" y="8676"/>
                  </a:cubicBezTo>
                  <a:cubicBezTo>
                    <a:pt x="10631" y="8676"/>
                    <a:pt x="9938" y="8002"/>
                    <a:pt x="9938" y="7148"/>
                  </a:cubicBezTo>
                  <a:cubicBezTo>
                    <a:pt x="9938" y="6296"/>
                    <a:pt x="10631" y="5622"/>
                    <a:pt x="11485" y="5622"/>
                  </a:cubicBezTo>
                  <a:close/>
                  <a:moveTo>
                    <a:pt x="9774" y="1"/>
                  </a:moveTo>
                  <a:cubicBezTo>
                    <a:pt x="9721" y="1"/>
                    <a:pt x="9668" y="17"/>
                    <a:pt x="9620" y="48"/>
                  </a:cubicBezTo>
                  <a:cubicBezTo>
                    <a:pt x="9501" y="128"/>
                    <a:pt x="9462" y="307"/>
                    <a:pt x="9560" y="426"/>
                  </a:cubicBezTo>
                  <a:cubicBezTo>
                    <a:pt x="9977" y="1000"/>
                    <a:pt x="10215" y="1714"/>
                    <a:pt x="10215" y="2449"/>
                  </a:cubicBezTo>
                  <a:cubicBezTo>
                    <a:pt x="10215" y="3123"/>
                    <a:pt x="10017" y="3737"/>
                    <a:pt x="9679" y="4273"/>
                  </a:cubicBezTo>
                  <a:cubicBezTo>
                    <a:pt x="9541" y="3916"/>
                    <a:pt x="9243" y="3639"/>
                    <a:pt x="8846" y="3578"/>
                  </a:cubicBezTo>
                  <a:lnTo>
                    <a:pt x="8410" y="3499"/>
                  </a:lnTo>
                  <a:cubicBezTo>
                    <a:pt x="8370" y="3480"/>
                    <a:pt x="8351" y="3459"/>
                    <a:pt x="8351" y="3401"/>
                  </a:cubicBezTo>
                  <a:lnTo>
                    <a:pt x="8351" y="3321"/>
                  </a:lnTo>
                  <a:lnTo>
                    <a:pt x="8351" y="3282"/>
                  </a:lnTo>
                  <a:cubicBezTo>
                    <a:pt x="8549" y="3063"/>
                    <a:pt x="8687" y="2766"/>
                    <a:pt x="8687" y="2428"/>
                  </a:cubicBezTo>
                  <a:lnTo>
                    <a:pt x="8687" y="1793"/>
                  </a:lnTo>
                  <a:cubicBezTo>
                    <a:pt x="8687" y="1119"/>
                    <a:pt x="8153" y="584"/>
                    <a:pt x="7478" y="584"/>
                  </a:cubicBezTo>
                  <a:cubicBezTo>
                    <a:pt x="7161" y="584"/>
                    <a:pt x="6863" y="703"/>
                    <a:pt x="6645" y="902"/>
                  </a:cubicBezTo>
                  <a:cubicBezTo>
                    <a:pt x="6426" y="703"/>
                    <a:pt x="6130" y="584"/>
                    <a:pt x="5812" y="584"/>
                  </a:cubicBezTo>
                  <a:cubicBezTo>
                    <a:pt x="5138" y="584"/>
                    <a:pt x="4602" y="1119"/>
                    <a:pt x="4602" y="1793"/>
                  </a:cubicBezTo>
                  <a:lnTo>
                    <a:pt x="4602" y="1833"/>
                  </a:lnTo>
                  <a:lnTo>
                    <a:pt x="4602" y="2428"/>
                  </a:lnTo>
                  <a:cubicBezTo>
                    <a:pt x="4602" y="2864"/>
                    <a:pt x="4821" y="3242"/>
                    <a:pt x="5157" y="3459"/>
                  </a:cubicBezTo>
                  <a:cubicBezTo>
                    <a:pt x="5138" y="3459"/>
                    <a:pt x="5118" y="3499"/>
                    <a:pt x="5098" y="3499"/>
                  </a:cubicBezTo>
                  <a:lnTo>
                    <a:pt x="5078" y="3499"/>
                  </a:lnTo>
                  <a:lnTo>
                    <a:pt x="4642" y="3578"/>
                  </a:lnTo>
                  <a:cubicBezTo>
                    <a:pt x="4285" y="3658"/>
                    <a:pt x="3988" y="3896"/>
                    <a:pt x="3829" y="4213"/>
                  </a:cubicBezTo>
                  <a:cubicBezTo>
                    <a:pt x="3512" y="3697"/>
                    <a:pt x="3333" y="3083"/>
                    <a:pt x="3333" y="2449"/>
                  </a:cubicBezTo>
                  <a:cubicBezTo>
                    <a:pt x="3333" y="1774"/>
                    <a:pt x="3531" y="1119"/>
                    <a:pt x="3888" y="564"/>
                  </a:cubicBezTo>
                  <a:cubicBezTo>
                    <a:pt x="3967" y="445"/>
                    <a:pt x="3948" y="286"/>
                    <a:pt x="3809" y="207"/>
                  </a:cubicBezTo>
                  <a:cubicBezTo>
                    <a:pt x="3766" y="179"/>
                    <a:pt x="3719" y="166"/>
                    <a:pt x="3672" y="166"/>
                  </a:cubicBezTo>
                  <a:cubicBezTo>
                    <a:pt x="3587" y="166"/>
                    <a:pt x="3503" y="209"/>
                    <a:pt x="3452" y="286"/>
                  </a:cubicBezTo>
                  <a:cubicBezTo>
                    <a:pt x="3036" y="921"/>
                    <a:pt x="2817" y="1674"/>
                    <a:pt x="2817" y="2449"/>
                  </a:cubicBezTo>
                  <a:cubicBezTo>
                    <a:pt x="2817" y="3440"/>
                    <a:pt x="3174" y="4353"/>
                    <a:pt x="3790" y="5046"/>
                  </a:cubicBezTo>
                  <a:lnTo>
                    <a:pt x="3333" y="5522"/>
                  </a:lnTo>
                  <a:cubicBezTo>
                    <a:pt x="2976" y="5244"/>
                    <a:pt x="2539" y="5086"/>
                    <a:pt x="2063" y="5086"/>
                  </a:cubicBezTo>
                  <a:cubicBezTo>
                    <a:pt x="934" y="5086"/>
                    <a:pt x="1" y="6019"/>
                    <a:pt x="1" y="7148"/>
                  </a:cubicBezTo>
                  <a:cubicBezTo>
                    <a:pt x="1" y="8280"/>
                    <a:pt x="934" y="9211"/>
                    <a:pt x="2063" y="9211"/>
                  </a:cubicBezTo>
                  <a:cubicBezTo>
                    <a:pt x="3214" y="9211"/>
                    <a:pt x="4126" y="8280"/>
                    <a:pt x="4126" y="7148"/>
                  </a:cubicBezTo>
                  <a:cubicBezTo>
                    <a:pt x="4126" y="6672"/>
                    <a:pt x="3967" y="6236"/>
                    <a:pt x="3710" y="5900"/>
                  </a:cubicBezTo>
                  <a:lnTo>
                    <a:pt x="4166" y="5424"/>
                  </a:lnTo>
                  <a:cubicBezTo>
                    <a:pt x="4860" y="6038"/>
                    <a:pt x="5773" y="6415"/>
                    <a:pt x="6783" y="6415"/>
                  </a:cubicBezTo>
                  <a:cubicBezTo>
                    <a:pt x="7775" y="6415"/>
                    <a:pt x="8687" y="6038"/>
                    <a:pt x="9382" y="5424"/>
                  </a:cubicBezTo>
                  <a:lnTo>
                    <a:pt x="9838" y="5879"/>
                  </a:lnTo>
                  <a:cubicBezTo>
                    <a:pt x="9581" y="6236"/>
                    <a:pt x="9422" y="6672"/>
                    <a:pt x="9422" y="7148"/>
                  </a:cubicBezTo>
                  <a:cubicBezTo>
                    <a:pt x="9422" y="8280"/>
                    <a:pt x="10334" y="9211"/>
                    <a:pt x="11485" y="9211"/>
                  </a:cubicBezTo>
                  <a:cubicBezTo>
                    <a:pt x="12614" y="9211"/>
                    <a:pt x="13547" y="8280"/>
                    <a:pt x="13547" y="7148"/>
                  </a:cubicBezTo>
                  <a:cubicBezTo>
                    <a:pt x="13547" y="6019"/>
                    <a:pt x="12614" y="5086"/>
                    <a:pt x="11485" y="5086"/>
                  </a:cubicBezTo>
                  <a:cubicBezTo>
                    <a:pt x="11009" y="5086"/>
                    <a:pt x="10572" y="5244"/>
                    <a:pt x="10215" y="5522"/>
                  </a:cubicBezTo>
                  <a:lnTo>
                    <a:pt x="9758" y="5046"/>
                  </a:lnTo>
                  <a:cubicBezTo>
                    <a:pt x="10374" y="4353"/>
                    <a:pt x="10750" y="3440"/>
                    <a:pt x="10750" y="2449"/>
                  </a:cubicBezTo>
                  <a:cubicBezTo>
                    <a:pt x="10750" y="1595"/>
                    <a:pt x="10472" y="783"/>
                    <a:pt x="9977" y="108"/>
                  </a:cubicBezTo>
                  <a:cubicBezTo>
                    <a:pt x="9930" y="37"/>
                    <a:pt x="9853" y="1"/>
                    <a:pt x="97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5259414" y="4989366"/>
              <a:ext cx="43757" cy="22365"/>
            </a:xfrm>
            <a:custGeom>
              <a:rect b="b" l="l" r="r" t="t"/>
              <a:pathLst>
                <a:path extrusionOk="0" h="690" w="1350">
                  <a:moveTo>
                    <a:pt x="676" y="0"/>
                  </a:moveTo>
                  <a:cubicBezTo>
                    <a:pt x="467" y="0"/>
                    <a:pt x="259" y="80"/>
                    <a:pt x="100" y="238"/>
                  </a:cubicBezTo>
                  <a:cubicBezTo>
                    <a:pt x="0" y="338"/>
                    <a:pt x="0" y="497"/>
                    <a:pt x="100" y="616"/>
                  </a:cubicBezTo>
                  <a:cubicBezTo>
                    <a:pt x="160" y="665"/>
                    <a:pt x="229" y="690"/>
                    <a:pt x="296" y="690"/>
                  </a:cubicBezTo>
                  <a:cubicBezTo>
                    <a:pt x="363" y="690"/>
                    <a:pt x="427" y="665"/>
                    <a:pt x="476" y="616"/>
                  </a:cubicBezTo>
                  <a:cubicBezTo>
                    <a:pt x="536" y="556"/>
                    <a:pt x="605" y="527"/>
                    <a:pt x="675" y="527"/>
                  </a:cubicBezTo>
                  <a:cubicBezTo>
                    <a:pt x="744" y="527"/>
                    <a:pt x="814" y="556"/>
                    <a:pt x="873" y="616"/>
                  </a:cubicBezTo>
                  <a:cubicBezTo>
                    <a:pt x="913" y="656"/>
                    <a:pt x="992" y="675"/>
                    <a:pt x="1052" y="675"/>
                  </a:cubicBezTo>
                  <a:cubicBezTo>
                    <a:pt x="1132" y="675"/>
                    <a:pt x="1190" y="656"/>
                    <a:pt x="1251" y="616"/>
                  </a:cubicBezTo>
                  <a:cubicBezTo>
                    <a:pt x="1349" y="497"/>
                    <a:pt x="1349" y="338"/>
                    <a:pt x="1251" y="238"/>
                  </a:cubicBezTo>
                  <a:cubicBezTo>
                    <a:pt x="1092" y="80"/>
                    <a:pt x="884" y="0"/>
                    <a:pt x="6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5191934" y="4729424"/>
              <a:ext cx="19318" cy="16984"/>
            </a:xfrm>
            <a:custGeom>
              <a:rect b="b" l="l" r="r" t="t"/>
              <a:pathLst>
                <a:path extrusionOk="0" h="524" w="596">
                  <a:moveTo>
                    <a:pt x="296" y="0"/>
                  </a:moveTo>
                  <a:cubicBezTo>
                    <a:pt x="211" y="0"/>
                    <a:pt x="128" y="36"/>
                    <a:pt x="80" y="108"/>
                  </a:cubicBezTo>
                  <a:cubicBezTo>
                    <a:pt x="1" y="227"/>
                    <a:pt x="20" y="385"/>
                    <a:pt x="139" y="484"/>
                  </a:cubicBezTo>
                  <a:cubicBezTo>
                    <a:pt x="178" y="504"/>
                    <a:pt x="239" y="524"/>
                    <a:pt x="297" y="524"/>
                  </a:cubicBezTo>
                  <a:cubicBezTo>
                    <a:pt x="377" y="524"/>
                    <a:pt x="456" y="484"/>
                    <a:pt x="496" y="425"/>
                  </a:cubicBezTo>
                  <a:cubicBezTo>
                    <a:pt x="596" y="306"/>
                    <a:pt x="575" y="147"/>
                    <a:pt x="456" y="48"/>
                  </a:cubicBezTo>
                  <a:cubicBezTo>
                    <a:pt x="409" y="16"/>
                    <a:pt x="352" y="0"/>
                    <a:pt x="2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5042810" y="4730850"/>
              <a:ext cx="19934" cy="17503"/>
            </a:xfrm>
            <a:custGeom>
              <a:rect b="b" l="l" r="r" t="t"/>
              <a:pathLst>
                <a:path extrusionOk="0" h="540" w="615">
                  <a:moveTo>
                    <a:pt x="307" y="0"/>
                  </a:moveTo>
                  <a:cubicBezTo>
                    <a:pt x="249" y="0"/>
                    <a:pt x="190" y="21"/>
                    <a:pt x="139" y="64"/>
                  </a:cubicBezTo>
                  <a:cubicBezTo>
                    <a:pt x="20" y="162"/>
                    <a:pt x="0" y="321"/>
                    <a:pt x="99" y="440"/>
                  </a:cubicBezTo>
                  <a:cubicBezTo>
                    <a:pt x="139" y="500"/>
                    <a:pt x="218" y="540"/>
                    <a:pt x="297" y="540"/>
                  </a:cubicBezTo>
                  <a:cubicBezTo>
                    <a:pt x="357" y="540"/>
                    <a:pt x="416" y="519"/>
                    <a:pt x="476" y="480"/>
                  </a:cubicBezTo>
                  <a:cubicBezTo>
                    <a:pt x="595" y="381"/>
                    <a:pt x="615" y="222"/>
                    <a:pt x="516" y="103"/>
                  </a:cubicBezTo>
                  <a:cubicBezTo>
                    <a:pt x="459" y="36"/>
                    <a:pt x="384" y="0"/>
                    <a:pt x="3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2"/>
          <p:cNvSpPr txBox="1"/>
          <p:nvPr/>
        </p:nvSpPr>
        <p:spPr>
          <a:xfrm>
            <a:off x="451900" y="4371150"/>
            <a:ext cx="5760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52" name="Google Shape;15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05001" y="2624494"/>
            <a:ext cx="671198" cy="53671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"/>
          <p:cNvSpPr txBox="1"/>
          <p:nvPr/>
        </p:nvSpPr>
        <p:spPr>
          <a:xfrm>
            <a:off x="6405966" y="4038900"/>
            <a:ext cx="1771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p3"/>
          <p:cNvSpPr txBox="1"/>
          <p:nvPr/>
        </p:nvSpPr>
        <p:spPr>
          <a:xfrm>
            <a:off x="5285575" y="2674575"/>
            <a:ext cx="74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1" name="Google Shape;161;p3"/>
          <p:cNvSpPr txBox="1"/>
          <p:nvPr/>
        </p:nvSpPr>
        <p:spPr>
          <a:xfrm>
            <a:off x="5285575" y="3853925"/>
            <a:ext cx="744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2" name="Google Shape;162;p3"/>
          <p:cNvSpPr txBox="1"/>
          <p:nvPr>
            <p:ph type="title"/>
          </p:nvPr>
        </p:nvSpPr>
        <p:spPr>
          <a:xfrm>
            <a:off x="1821000" y="861246"/>
            <a:ext cx="5502000" cy="677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Sosial bullinq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2319" y="1766398"/>
            <a:ext cx="3559361" cy="227250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4"/>
          <p:cNvSpPr/>
          <p:nvPr/>
        </p:nvSpPr>
        <p:spPr>
          <a:xfrm>
            <a:off x="5592175" y="1456625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"/>
          <p:cNvSpPr/>
          <p:nvPr/>
        </p:nvSpPr>
        <p:spPr>
          <a:xfrm>
            <a:off x="3537925" y="26062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5666713" y="24229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4"/>
          <p:cNvSpPr txBox="1"/>
          <p:nvPr>
            <p:ph type="title"/>
          </p:nvPr>
        </p:nvSpPr>
        <p:spPr>
          <a:xfrm>
            <a:off x="726637" y="1022468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Fiziki bullinq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1227858" y="2075794"/>
            <a:ext cx="1771196" cy="40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Qorxu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5" name="Google Shape;175;p4"/>
          <p:cNvSpPr txBox="1"/>
          <p:nvPr/>
        </p:nvSpPr>
        <p:spPr>
          <a:xfrm>
            <a:off x="1278354" y="3040431"/>
            <a:ext cx="1771196" cy="40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Panika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6" name="Google Shape;176;p4"/>
          <p:cNvSpPr txBox="1"/>
          <p:nvPr/>
        </p:nvSpPr>
        <p:spPr>
          <a:xfrm>
            <a:off x="6055200" y="3087179"/>
            <a:ext cx="1771196" cy="40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İstehza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7" name="Google Shape;177;p4"/>
          <p:cNvSpPr txBox="1"/>
          <p:nvPr/>
        </p:nvSpPr>
        <p:spPr>
          <a:xfrm>
            <a:off x="6055200" y="2075795"/>
            <a:ext cx="1771196" cy="40007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Şiddət</a:t>
            </a:r>
            <a:endParaRPr b="0" i="0" sz="14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5963550" y="3525688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3236775" y="24229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4"/>
          <p:cNvSpPr/>
          <p:nvPr/>
        </p:nvSpPr>
        <p:spPr>
          <a:xfrm>
            <a:off x="3583825" y="3638650"/>
            <a:ext cx="183300" cy="1833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8425" y="1918473"/>
            <a:ext cx="2674375" cy="205895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4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5"/>
          <p:cNvSpPr txBox="1"/>
          <p:nvPr>
            <p:ph type="title"/>
          </p:nvPr>
        </p:nvSpPr>
        <p:spPr>
          <a:xfrm>
            <a:off x="641976" y="934020"/>
            <a:ext cx="7704000" cy="677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Verbal bullinq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5"/>
          <p:cNvSpPr txBox="1"/>
          <p:nvPr/>
        </p:nvSpPr>
        <p:spPr>
          <a:xfrm>
            <a:off x="1203465" y="2110664"/>
            <a:ext cx="17247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Sevilməmək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1293817" y="2626182"/>
            <a:ext cx="1634348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Uğursuzluq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5834489" y="2098368"/>
            <a:ext cx="17781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Bizimlə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danışma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5834489" y="2655411"/>
            <a:ext cx="17247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Getsən heç kimin vecinə olmaz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1196231" y="3105701"/>
            <a:ext cx="17247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Fiziki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görünüş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5879086" y="3185957"/>
            <a:ext cx="17247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Sən</a:t>
            </a: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sıfırsan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grpSp>
        <p:nvGrpSpPr>
          <p:cNvPr id="195" name="Google Shape;195;p5"/>
          <p:cNvGrpSpPr/>
          <p:nvPr/>
        </p:nvGrpSpPr>
        <p:grpSpPr>
          <a:xfrm>
            <a:off x="3923404" y="1852488"/>
            <a:ext cx="1074046" cy="1679915"/>
            <a:chOff x="3698388" y="1874095"/>
            <a:chExt cx="1724713" cy="2508760"/>
          </a:xfrm>
        </p:grpSpPr>
        <p:sp>
          <p:nvSpPr>
            <p:cNvPr id="196" name="Google Shape;196;p5"/>
            <p:cNvSpPr/>
            <p:nvPr/>
          </p:nvSpPr>
          <p:spPr>
            <a:xfrm>
              <a:off x="4190126" y="2456971"/>
              <a:ext cx="63437" cy="79501"/>
            </a:xfrm>
            <a:custGeom>
              <a:rect b="b" l="l" r="r" t="t"/>
              <a:pathLst>
                <a:path extrusionOk="0" h="1455" w="1161">
                  <a:moveTo>
                    <a:pt x="943" y="0"/>
                  </a:moveTo>
                  <a:cubicBezTo>
                    <a:pt x="910" y="0"/>
                    <a:pt x="872" y="33"/>
                    <a:pt x="827" y="108"/>
                  </a:cubicBezTo>
                  <a:cubicBezTo>
                    <a:pt x="827" y="108"/>
                    <a:pt x="0" y="1197"/>
                    <a:pt x="588" y="1436"/>
                  </a:cubicBezTo>
                  <a:cubicBezTo>
                    <a:pt x="619" y="1449"/>
                    <a:pt x="648" y="1454"/>
                    <a:pt x="676" y="1454"/>
                  </a:cubicBezTo>
                  <a:cubicBezTo>
                    <a:pt x="1110" y="1454"/>
                    <a:pt x="1161" y="0"/>
                    <a:pt x="9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4306668" y="2352285"/>
              <a:ext cx="64038" cy="79556"/>
            </a:xfrm>
            <a:custGeom>
              <a:rect b="b" l="l" r="r" t="t"/>
              <a:pathLst>
                <a:path extrusionOk="0" h="1456" w="1172">
                  <a:moveTo>
                    <a:pt x="954" y="1"/>
                  </a:moveTo>
                  <a:cubicBezTo>
                    <a:pt x="921" y="1"/>
                    <a:pt x="882" y="34"/>
                    <a:pt x="838" y="109"/>
                  </a:cubicBezTo>
                  <a:cubicBezTo>
                    <a:pt x="838" y="109"/>
                    <a:pt x="0" y="1197"/>
                    <a:pt x="598" y="1437"/>
                  </a:cubicBezTo>
                  <a:cubicBezTo>
                    <a:pt x="629" y="1449"/>
                    <a:pt x="658" y="1455"/>
                    <a:pt x="686" y="1455"/>
                  </a:cubicBezTo>
                  <a:cubicBezTo>
                    <a:pt x="1121" y="1455"/>
                    <a:pt x="1172" y="1"/>
                    <a:pt x="9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5"/>
            <p:cNvSpPr/>
            <p:nvPr/>
          </p:nvSpPr>
          <p:spPr>
            <a:xfrm>
              <a:off x="4223400" y="2268470"/>
              <a:ext cx="63601" cy="79501"/>
            </a:xfrm>
            <a:custGeom>
              <a:rect b="b" l="l" r="r" t="t"/>
              <a:pathLst>
                <a:path extrusionOk="0" h="1455" w="1164">
                  <a:moveTo>
                    <a:pt x="951" y="0"/>
                  </a:moveTo>
                  <a:cubicBezTo>
                    <a:pt x="919" y="0"/>
                    <a:pt x="881" y="33"/>
                    <a:pt x="838" y="108"/>
                  </a:cubicBezTo>
                  <a:cubicBezTo>
                    <a:pt x="838" y="108"/>
                    <a:pt x="1" y="1196"/>
                    <a:pt x="599" y="1436"/>
                  </a:cubicBezTo>
                  <a:cubicBezTo>
                    <a:pt x="630" y="1448"/>
                    <a:pt x="659" y="1454"/>
                    <a:pt x="686" y="1454"/>
                  </a:cubicBezTo>
                  <a:cubicBezTo>
                    <a:pt x="1120" y="1454"/>
                    <a:pt x="1164" y="0"/>
                    <a:pt x="9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5"/>
            <p:cNvSpPr/>
            <p:nvPr/>
          </p:nvSpPr>
          <p:spPr>
            <a:xfrm>
              <a:off x="4399989" y="2230388"/>
              <a:ext cx="63656" cy="79501"/>
            </a:xfrm>
            <a:custGeom>
              <a:rect b="b" l="l" r="r" t="t"/>
              <a:pathLst>
                <a:path extrusionOk="0" h="1455" w="1165">
                  <a:moveTo>
                    <a:pt x="951" y="1"/>
                  </a:moveTo>
                  <a:cubicBezTo>
                    <a:pt x="919" y="1"/>
                    <a:pt x="882" y="33"/>
                    <a:pt x="838" y="109"/>
                  </a:cubicBezTo>
                  <a:cubicBezTo>
                    <a:pt x="838" y="109"/>
                    <a:pt x="0" y="1197"/>
                    <a:pt x="599" y="1436"/>
                  </a:cubicBezTo>
                  <a:cubicBezTo>
                    <a:pt x="630" y="1449"/>
                    <a:pt x="659" y="1455"/>
                    <a:pt x="687" y="1455"/>
                  </a:cubicBezTo>
                  <a:cubicBezTo>
                    <a:pt x="1121" y="1455"/>
                    <a:pt x="1164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5"/>
            <p:cNvSpPr/>
            <p:nvPr/>
          </p:nvSpPr>
          <p:spPr>
            <a:xfrm>
              <a:off x="4691917" y="2213778"/>
              <a:ext cx="63601" cy="79501"/>
            </a:xfrm>
            <a:custGeom>
              <a:rect b="b" l="l" r="r" t="t"/>
              <a:pathLst>
                <a:path extrusionOk="0" h="1455" w="1164">
                  <a:moveTo>
                    <a:pt x="951" y="0"/>
                  </a:moveTo>
                  <a:cubicBezTo>
                    <a:pt x="919" y="0"/>
                    <a:pt x="881" y="33"/>
                    <a:pt x="838" y="108"/>
                  </a:cubicBezTo>
                  <a:cubicBezTo>
                    <a:pt x="838" y="108"/>
                    <a:pt x="1" y="1196"/>
                    <a:pt x="588" y="1436"/>
                  </a:cubicBezTo>
                  <a:cubicBezTo>
                    <a:pt x="620" y="1448"/>
                    <a:pt x="649" y="1454"/>
                    <a:pt x="678" y="1454"/>
                  </a:cubicBezTo>
                  <a:cubicBezTo>
                    <a:pt x="1119" y="1454"/>
                    <a:pt x="1164" y="0"/>
                    <a:pt x="9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5"/>
            <p:cNvSpPr/>
            <p:nvPr/>
          </p:nvSpPr>
          <p:spPr>
            <a:xfrm>
              <a:off x="4744806" y="2323764"/>
              <a:ext cx="63492" cy="79501"/>
            </a:xfrm>
            <a:custGeom>
              <a:rect b="b" l="l" r="r" t="t"/>
              <a:pathLst>
                <a:path extrusionOk="0" h="1455" w="1162">
                  <a:moveTo>
                    <a:pt x="944" y="1"/>
                  </a:moveTo>
                  <a:cubicBezTo>
                    <a:pt x="911" y="1"/>
                    <a:pt x="872" y="33"/>
                    <a:pt x="828" y="109"/>
                  </a:cubicBezTo>
                  <a:cubicBezTo>
                    <a:pt x="828" y="109"/>
                    <a:pt x="1" y="1197"/>
                    <a:pt x="588" y="1436"/>
                  </a:cubicBezTo>
                  <a:cubicBezTo>
                    <a:pt x="619" y="1449"/>
                    <a:pt x="648" y="1455"/>
                    <a:pt x="676" y="1455"/>
                  </a:cubicBezTo>
                  <a:cubicBezTo>
                    <a:pt x="1111" y="1455"/>
                    <a:pt x="1162" y="1"/>
                    <a:pt x="9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4869106" y="2309503"/>
              <a:ext cx="63601" cy="79501"/>
            </a:xfrm>
            <a:custGeom>
              <a:rect b="b" l="l" r="r" t="t"/>
              <a:pathLst>
                <a:path extrusionOk="0" h="1455" w="1164">
                  <a:moveTo>
                    <a:pt x="951" y="0"/>
                  </a:moveTo>
                  <a:cubicBezTo>
                    <a:pt x="919" y="0"/>
                    <a:pt x="881" y="33"/>
                    <a:pt x="838" y="109"/>
                  </a:cubicBezTo>
                  <a:cubicBezTo>
                    <a:pt x="838" y="109"/>
                    <a:pt x="0" y="1197"/>
                    <a:pt x="588" y="1436"/>
                  </a:cubicBezTo>
                  <a:cubicBezTo>
                    <a:pt x="620" y="1449"/>
                    <a:pt x="649" y="1455"/>
                    <a:pt x="677" y="1455"/>
                  </a:cubicBezTo>
                  <a:cubicBezTo>
                    <a:pt x="1119" y="1455"/>
                    <a:pt x="1163" y="0"/>
                    <a:pt x="95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4814960" y="2477733"/>
              <a:ext cx="63492" cy="79501"/>
            </a:xfrm>
            <a:custGeom>
              <a:rect b="b" l="l" r="r" t="t"/>
              <a:pathLst>
                <a:path extrusionOk="0" h="1455" w="1162">
                  <a:moveTo>
                    <a:pt x="944" y="1"/>
                  </a:moveTo>
                  <a:cubicBezTo>
                    <a:pt x="911" y="1"/>
                    <a:pt x="872" y="33"/>
                    <a:pt x="828" y="109"/>
                  </a:cubicBezTo>
                  <a:cubicBezTo>
                    <a:pt x="828" y="109"/>
                    <a:pt x="1" y="1197"/>
                    <a:pt x="588" y="1436"/>
                  </a:cubicBezTo>
                  <a:cubicBezTo>
                    <a:pt x="619" y="1449"/>
                    <a:pt x="649" y="1455"/>
                    <a:pt x="676" y="1455"/>
                  </a:cubicBezTo>
                  <a:cubicBezTo>
                    <a:pt x="1111" y="1455"/>
                    <a:pt x="1162" y="1"/>
                    <a:pt x="94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4211489" y="1874095"/>
              <a:ext cx="757310" cy="320791"/>
            </a:xfrm>
            <a:custGeom>
              <a:rect b="b" l="l" r="r" t="t"/>
              <a:pathLst>
                <a:path extrusionOk="0" h="5871" w="13860">
                  <a:moveTo>
                    <a:pt x="5771" y="1"/>
                  </a:moveTo>
                  <a:cubicBezTo>
                    <a:pt x="4071" y="1"/>
                    <a:pt x="3750" y="1505"/>
                    <a:pt x="3581" y="2288"/>
                  </a:cubicBezTo>
                  <a:cubicBezTo>
                    <a:pt x="3542" y="2481"/>
                    <a:pt x="3533" y="2554"/>
                    <a:pt x="3528" y="2554"/>
                  </a:cubicBezTo>
                  <a:cubicBezTo>
                    <a:pt x="3513" y="2554"/>
                    <a:pt x="3535" y="1928"/>
                    <a:pt x="2945" y="1928"/>
                  </a:cubicBezTo>
                  <a:cubicBezTo>
                    <a:pt x="2832" y="1928"/>
                    <a:pt x="2698" y="1951"/>
                    <a:pt x="2536" y="2005"/>
                  </a:cubicBezTo>
                  <a:cubicBezTo>
                    <a:pt x="1242" y="2441"/>
                    <a:pt x="1329" y="3638"/>
                    <a:pt x="1503" y="4083"/>
                  </a:cubicBezTo>
                  <a:cubicBezTo>
                    <a:pt x="1677" y="4530"/>
                    <a:pt x="502" y="4170"/>
                    <a:pt x="229" y="4965"/>
                  </a:cubicBezTo>
                  <a:cubicBezTo>
                    <a:pt x="1" y="5632"/>
                    <a:pt x="1054" y="5685"/>
                    <a:pt x="1397" y="5685"/>
                  </a:cubicBezTo>
                  <a:cubicBezTo>
                    <a:pt x="1463" y="5685"/>
                    <a:pt x="1503" y="5684"/>
                    <a:pt x="1503" y="5684"/>
                  </a:cubicBezTo>
                  <a:cubicBezTo>
                    <a:pt x="1503" y="5684"/>
                    <a:pt x="4674" y="5871"/>
                    <a:pt x="7661" y="5871"/>
                  </a:cubicBezTo>
                  <a:cubicBezTo>
                    <a:pt x="9918" y="5871"/>
                    <a:pt x="12068" y="5764"/>
                    <a:pt x="12668" y="5389"/>
                  </a:cubicBezTo>
                  <a:cubicBezTo>
                    <a:pt x="13860" y="4654"/>
                    <a:pt x="12492" y="3463"/>
                    <a:pt x="11378" y="3463"/>
                  </a:cubicBezTo>
                  <a:cubicBezTo>
                    <a:pt x="11190" y="3463"/>
                    <a:pt x="11010" y="3497"/>
                    <a:pt x="10850" y="3572"/>
                  </a:cubicBezTo>
                  <a:cubicBezTo>
                    <a:pt x="10761" y="3615"/>
                    <a:pt x="10694" y="3634"/>
                    <a:pt x="10646" y="3634"/>
                  </a:cubicBezTo>
                  <a:cubicBezTo>
                    <a:pt x="10098" y="3634"/>
                    <a:pt x="11881" y="1130"/>
                    <a:pt x="9501" y="1070"/>
                  </a:cubicBezTo>
                  <a:cubicBezTo>
                    <a:pt x="9440" y="1068"/>
                    <a:pt x="9380" y="1067"/>
                    <a:pt x="9323" y="1067"/>
                  </a:cubicBezTo>
                  <a:cubicBezTo>
                    <a:pt x="8483" y="1067"/>
                    <a:pt x="8021" y="1255"/>
                    <a:pt x="7775" y="1500"/>
                  </a:cubicBezTo>
                  <a:lnTo>
                    <a:pt x="7775" y="1500"/>
                  </a:lnTo>
                  <a:cubicBezTo>
                    <a:pt x="7741" y="894"/>
                    <a:pt x="7435" y="226"/>
                    <a:pt x="6313" y="47"/>
                  </a:cubicBezTo>
                  <a:cubicBezTo>
                    <a:pt x="6118" y="15"/>
                    <a:pt x="5938" y="1"/>
                    <a:pt x="57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3774334" y="2557832"/>
              <a:ext cx="541100" cy="251289"/>
            </a:xfrm>
            <a:custGeom>
              <a:rect b="b" l="l" r="r" t="t"/>
              <a:pathLst>
                <a:path extrusionOk="0" h="4599" w="9903">
                  <a:moveTo>
                    <a:pt x="4124" y="0"/>
                  </a:moveTo>
                  <a:cubicBezTo>
                    <a:pt x="2916" y="0"/>
                    <a:pt x="2680" y="1175"/>
                    <a:pt x="2561" y="1799"/>
                  </a:cubicBezTo>
                  <a:cubicBezTo>
                    <a:pt x="2532" y="1947"/>
                    <a:pt x="2525" y="2003"/>
                    <a:pt x="2522" y="2003"/>
                  </a:cubicBezTo>
                  <a:cubicBezTo>
                    <a:pt x="2511" y="2003"/>
                    <a:pt x="2532" y="1511"/>
                    <a:pt x="2111" y="1511"/>
                  </a:cubicBezTo>
                  <a:cubicBezTo>
                    <a:pt x="2031" y="1511"/>
                    <a:pt x="1936" y="1529"/>
                    <a:pt x="1821" y="1570"/>
                  </a:cubicBezTo>
                  <a:cubicBezTo>
                    <a:pt x="896" y="1907"/>
                    <a:pt x="950" y="2855"/>
                    <a:pt x="1081" y="3203"/>
                  </a:cubicBezTo>
                  <a:cubicBezTo>
                    <a:pt x="1200" y="3551"/>
                    <a:pt x="363" y="3268"/>
                    <a:pt x="167" y="3888"/>
                  </a:cubicBezTo>
                  <a:cubicBezTo>
                    <a:pt x="0" y="4415"/>
                    <a:pt x="777" y="4455"/>
                    <a:pt x="1014" y="4455"/>
                  </a:cubicBezTo>
                  <a:cubicBezTo>
                    <a:pt x="1056" y="4455"/>
                    <a:pt x="1081" y="4454"/>
                    <a:pt x="1081" y="4454"/>
                  </a:cubicBezTo>
                  <a:cubicBezTo>
                    <a:pt x="1081" y="4454"/>
                    <a:pt x="3345" y="4599"/>
                    <a:pt x="5476" y="4599"/>
                  </a:cubicBezTo>
                  <a:cubicBezTo>
                    <a:pt x="7086" y="4599"/>
                    <a:pt x="8620" y="4516"/>
                    <a:pt x="9047" y="4226"/>
                  </a:cubicBezTo>
                  <a:cubicBezTo>
                    <a:pt x="9903" y="3649"/>
                    <a:pt x="8928" y="2713"/>
                    <a:pt x="8131" y="2713"/>
                  </a:cubicBezTo>
                  <a:cubicBezTo>
                    <a:pt x="7996" y="2713"/>
                    <a:pt x="7866" y="2740"/>
                    <a:pt x="7751" y="2800"/>
                  </a:cubicBezTo>
                  <a:cubicBezTo>
                    <a:pt x="7688" y="2832"/>
                    <a:pt x="7641" y="2847"/>
                    <a:pt x="7607" y="2847"/>
                  </a:cubicBezTo>
                  <a:cubicBezTo>
                    <a:pt x="7212" y="2847"/>
                    <a:pt x="8485" y="891"/>
                    <a:pt x="6783" y="830"/>
                  </a:cubicBezTo>
                  <a:cubicBezTo>
                    <a:pt x="6743" y="829"/>
                    <a:pt x="6705" y="829"/>
                    <a:pt x="6667" y="829"/>
                  </a:cubicBezTo>
                  <a:cubicBezTo>
                    <a:pt x="6061" y="829"/>
                    <a:pt x="5728" y="979"/>
                    <a:pt x="5552" y="1173"/>
                  </a:cubicBezTo>
                  <a:lnTo>
                    <a:pt x="5552" y="1173"/>
                  </a:lnTo>
                  <a:cubicBezTo>
                    <a:pt x="5530" y="700"/>
                    <a:pt x="5312" y="176"/>
                    <a:pt x="4508" y="36"/>
                  </a:cubicBezTo>
                  <a:cubicBezTo>
                    <a:pt x="4370" y="11"/>
                    <a:pt x="4242" y="0"/>
                    <a:pt x="4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5"/>
            <p:cNvSpPr/>
            <p:nvPr/>
          </p:nvSpPr>
          <p:spPr>
            <a:xfrm>
              <a:off x="4882001" y="2680275"/>
              <a:ext cx="541100" cy="251344"/>
            </a:xfrm>
            <a:custGeom>
              <a:rect b="b" l="l" r="r" t="t"/>
              <a:pathLst>
                <a:path extrusionOk="0" h="4600" w="9903">
                  <a:moveTo>
                    <a:pt x="4124" y="1"/>
                  </a:moveTo>
                  <a:cubicBezTo>
                    <a:pt x="2916" y="1"/>
                    <a:pt x="2680" y="1175"/>
                    <a:pt x="2561" y="1799"/>
                  </a:cubicBezTo>
                  <a:cubicBezTo>
                    <a:pt x="2532" y="1948"/>
                    <a:pt x="2525" y="2004"/>
                    <a:pt x="2521" y="2004"/>
                  </a:cubicBezTo>
                  <a:cubicBezTo>
                    <a:pt x="2511" y="2004"/>
                    <a:pt x="2533" y="1512"/>
                    <a:pt x="2111" y="1512"/>
                  </a:cubicBezTo>
                  <a:cubicBezTo>
                    <a:pt x="2031" y="1512"/>
                    <a:pt x="1936" y="1529"/>
                    <a:pt x="1821" y="1571"/>
                  </a:cubicBezTo>
                  <a:cubicBezTo>
                    <a:pt x="896" y="1908"/>
                    <a:pt x="950" y="2855"/>
                    <a:pt x="1081" y="3203"/>
                  </a:cubicBezTo>
                  <a:cubicBezTo>
                    <a:pt x="1201" y="3552"/>
                    <a:pt x="363" y="3269"/>
                    <a:pt x="167" y="3889"/>
                  </a:cubicBezTo>
                  <a:cubicBezTo>
                    <a:pt x="0" y="4416"/>
                    <a:pt x="777" y="4456"/>
                    <a:pt x="1014" y="4456"/>
                  </a:cubicBezTo>
                  <a:cubicBezTo>
                    <a:pt x="1056" y="4456"/>
                    <a:pt x="1081" y="4454"/>
                    <a:pt x="1081" y="4454"/>
                  </a:cubicBezTo>
                  <a:cubicBezTo>
                    <a:pt x="1081" y="4454"/>
                    <a:pt x="3345" y="4599"/>
                    <a:pt x="5476" y="4599"/>
                  </a:cubicBezTo>
                  <a:cubicBezTo>
                    <a:pt x="7086" y="4599"/>
                    <a:pt x="8620" y="4517"/>
                    <a:pt x="9046" y="4226"/>
                  </a:cubicBezTo>
                  <a:cubicBezTo>
                    <a:pt x="9903" y="3649"/>
                    <a:pt x="8928" y="2714"/>
                    <a:pt x="8131" y="2714"/>
                  </a:cubicBezTo>
                  <a:cubicBezTo>
                    <a:pt x="7997" y="2714"/>
                    <a:pt x="7867" y="2741"/>
                    <a:pt x="7752" y="2800"/>
                  </a:cubicBezTo>
                  <a:cubicBezTo>
                    <a:pt x="7689" y="2833"/>
                    <a:pt x="7642" y="2848"/>
                    <a:pt x="7607" y="2848"/>
                  </a:cubicBezTo>
                  <a:cubicBezTo>
                    <a:pt x="7213" y="2848"/>
                    <a:pt x="8484" y="891"/>
                    <a:pt x="6783" y="831"/>
                  </a:cubicBezTo>
                  <a:cubicBezTo>
                    <a:pt x="6743" y="830"/>
                    <a:pt x="6705" y="829"/>
                    <a:pt x="6667" y="829"/>
                  </a:cubicBezTo>
                  <a:cubicBezTo>
                    <a:pt x="6061" y="829"/>
                    <a:pt x="5729" y="980"/>
                    <a:pt x="5552" y="1174"/>
                  </a:cubicBezTo>
                  <a:lnTo>
                    <a:pt x="5552" y="1174"/>
                  </a:lnTo>
                  <a:cubicBezTo>
                    <a:pt x="5530" y="700"/>
                    <a:pt x="5312" y="177"/>
                    <a:pt x="4509" y="36"/>
                  </a:cubicBezTo>
                  <a:cubicBezTo>
                    <a:pt x="4371" y="12"/>
                    <a:pt x="4243" y="1"/>
                    <a:pt x="412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5"/>
            <p:cNvSpPr/>
            <p:nvPr/>
          </p:nvSpPr>
          <p:spPr>
            <a:xfrm>
              <a:off x="4262630" y="3771501"/>
              <a:ext cx="505693" cy="194956"/>
            </a:xfrm>
            <a:custGeom>
              <a:rect b="b" l="l" r="r" t="t"/>
              <a:pathLst>
                <a:path extrusionOk="0" h="3568" w="9255">
                  <a:moveTo>
                    <a:pt x="1220" y="0"/>
                  </a:moveTo>
                  <a:lnTo>
                    <a:pt x="1220" y="0"/>
                  </a:lnTo>
                  <a:cubicBezTo>
                    <a:pt x="1" y="316"/>
                    <a:pt x="3211" y="3374"/>
                    <a:pt x="5137" y="3559"/>
                  </a:cubicBezTo>
                  <a:cubicBezTo>
                    <a:pt x="5199" y="3565"/>
                    <a:pt x="5260" y="3567"/>
                    <a:pt x="5322" y="3567"/>
                  </a:cubicBezTo>
                  <a:cubicBezTo>
                    <a:pt x="7201" y="3567"/>
                    <a:pt x="9254" y="1086"/>
                    <a:pt x="9043" y="653"/>
                  </a:cubicBezTo>
                  <a:cubicBezTo>
                    <a:pt x="8837" y="218"/>
                    <a:pt x="1220" y="0"/>
                    <a:pt x="12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3698388" y="3782921"/>
              <a:ext cx="1271473" cy="489301"/>
            </a:xfrm>
            <a:custGeom>
              <a:rect b="b" l="l" r="r" t="t"/>
              <a:pathLst>
                <a:path extrusionOk="0" h="8955" w="23270">
                  <a:moveTo>
                    <a:pt x="9574" y="1"/>
                  </a:moveTo>
                  <a:cubicBezTo>
                    <a:pt x="8996" y="1"/>
                    <a:pt x="8375" y="34"/>
                    <a:pt x="7705" y="107"/>
                  </a:cubicBezTo>
                  <a:cubicBezTo>
                    <a:pt x="7705" y="107"/>
                    <a:pt x="0" y="521"/>
                    <a:pt x="109" y="6277"/>
                  </a:cubicBezTo>
                  <a:cubicBezTo>
                    <a:pt x="147" y="8350"/>
                    <a:pt x="5450" y="8798"/>
                    <a:pt x="10318" y="8798"/>
                  </a:cubicBezTo>
                  <a:cubicBezTo>
                    <a:pt x="13809" y="8798"/>
                    <a:pt x="17076" y="8568"/>
                    <a:pt x="18021" y="8540"/>
                  </a:cubicBezTo>
                  <a:cubicBezTo>
                    <a:pt x="18099" y="8538"/>
                    <a:pt x="18177" y="8537"/>
                    <a:pt x="18256" y="8537"/>
                  </a:cubicBezTo>
                  <a:cubicBezTo>
                    <a:pt x="19801" y="8537"/>
                    <a:pt x="21462" y="8955"/>
                    <a:pt x="22385" y="8955"/>
                  </a:cubicBezTo>
                  <a:cubicBezTo>
                    <a:pt x="22981" y="8955"/>
                    <a:pt x="23269" y="8780"/>
                    <a:pt x="23016" y="8204"/>
                  </a:cubicBezTo>
                  <a:cubicBezTo>
                    <a:pt x="22352" y="6680"/>
                    <a:pt x="20513" y="6680"/>
                    <a:pt x="18761" y="6071"/>
                  </a:cubicBezTo>
                  <a:cubicBezTo>
                    <a:pt x="17137" y="5506"/>
                    <a:pt x="16934" y="1"/>
                    <a:pt x="957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4122430" y="3784669"/>
              <a:ext cx="1285406" cy="514272"/>
            </a:xfrm>
            <a:custGeom>
              <a:rect b="b" l="l" r="r" t="t"/>
              <a:pathLst>
                <a:path extrusionOk="0" h="9412" w="23525">
                  <a:moveTo>
                    <a:pt x="14176" y="0"/>
                  </a:moveTo>
                  <a:cubicBezTo>
                    <a:pt x="6613" y="0"/>
                    <a:pt x="6407" y="5484"/>
                    <a:pt x="4743" y="6049"/>
                  </a:cubicBezTo>
                  <a:cubicBezTo>
                    <a:pt x="2937" y="6659"/>
                    <a:pt x="891" y="7257"/>
                    <a:pt x="205" y="8781"/>
                  </a:cubicBezTo>
                  <a:cubicBezTo>
                    <a:pt x="0" y="9233"/>
                    <a:pt x="119" y="9411"/>
                    <a:pt x="443" y="9411"/>
                  </a:cubicBezTo>
                  <a:cubicBezTo>
                    <a:pt x="1202" y="9411"/>
                    <a:pt x="3086" y="8435"/>
                    <a:pt x="4558" y="7725"/>
                  </a:cubicBezTo>
                  <a:cubicBezTo>
                    <a:pt x="4901" y="7561"/>
                    <a:pt x="5621" y="7502"/>
                    <a:pt x="6586" y="7502"/>
                  </a:cubicBezTo>
                  <a:cubicBezTo>
                    <a:pt x="9111" y="7502"/>
                    <a:pt x="13315" y="7907"/>
                    <a:pt x="16850" y="7907"/>
                  </a:cubicBezTo>
                  <a:cubicBezTo>
                    <a:pt x="20225" y="7907"/>
                    <a:pt x="22990" y="7538"/>
                    <a:pt x="23101" y="6093"/>
                  </a:cubicBezTo>
                  <a:cubicBezTo>
                    <a:pt x="23524" y="522"/>
                    <a:pt x="18221" y="93"/>
                    <a:pt x="16579" y="93"/>
                  </a:cubicBezTo>
                  <a:cubicBezTo>
                    <a:pt x="16281" y="93"/>
                    <a:pt x="16104" y="108"/>
                    <a:pt x="16104" y="108"/>
                  </a:cubicBezTo>
                  <a:cubicBezTo>
                    <a:pt x="15413" y="34"/>
                    <a:pt x="14772" y="0"/>
                    <a:pt x="1417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4709128" y="4145497"/>
              <a:ext cx="484711" cy="203862"/>
            </a:xfrm>
            <a:custGeom>
              <a:rect b="b" l="l" r="r" t="t"/>
              <a:pathLst>
                <a:path extrusionOk="0" h="3731" w="8871">
                  <a:moveTo>
                    <a:pt x="3059" y="1"/>
                  </a:moveTo>
                  <a:cubicBezTo>
                    <a:pt x="675" y="1"/>
                    <a:pt x="501" y="1437"/>
                    <a:pt x="501" y="1437"/>
                  </a:cubicBezTo>
                  <a:cubicBezTo>
                    <a:pt x="1" y="2253"/>
                    <a:pt x="4126" y="2634"/>
                    <a:pt x="5040" y="2873"/>
                  </a:cubicBezTo>
                  <a:cubicBezTo>
                    <a:pt x="6761" y="3316"/>
                    <a:pt x="7410" y="3730"/>
                    <a:pt x="7779" y="3730"/>
                  </a:cubicBezTo>
                  <a:cubicBezTo>
                    <a:pt x="7962" y="3730"/>
                    <a:pt x="8076" y="3627"/>
                    <a:pt x="8217" y="3374"/>
                  </a:cubicBezTo>
                  <a:cubicBezTo>
                    <a:pt x="8870" y="2187"/>
                    <a:pt x="5453" y="1"/>
                    <a:pt x="3059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3996545" y="3951697"/>
              <a:ext cx="868448" cy="330353"/>
            </a:xfrm>
            <a:custGeom>
              <a:rect b="b" l="l" r="r" t="t"/>
              <a:pathLst>
                <a:path extrusionOk="0" h="6046" w="15894">
                  <a:moveTo>
                    <a:pt x="5914" y="1"/>
                  </a:moveTo>
                  <a:cubicBezTo>
                    <a:pt x="5413" y="1"/>
                    <a:pt x="4924" y="80"/>
                    <a:pt x="4457" y="261"/>
                  </a:cubicBezTo>
                  <a:cubicBezTo>
                    <a:pt x="866" y="1665"/>
                    <a:pt x="93" y="4919"/>
                    <a:pt x="93" y="4919"/>
                  </a:cubicBezTo>
                  <a:cubicBezTo>
                    <a:pt x="1" y="5787"/>
                    <a:pt x="2532" y="6045"/>
                    <a:pt x="5495" y="6045"/>
                  </a:cubicBezTo>
                  <a:cubicBezTo>
                    <a:pt x="9143" y="6045"/>
                    <a:pt x="13446" y="5654"/>
                    <a:pt x="14316" y="5528"/>
                  </a:cubicBezTo>
                  <a:cubicBezTo>
                    <a:pt x="15894" y="5299"/>
                    <a:pt x="15796" y="3591"/>
                    <a:pt x="14370" y="3548"/>
                  </a:cubicBezTo>
                  <a:cubicBezTo>
                    <a:pt x="13140" y="3519"/>
                    <a:pt x="9259" y="1"/>
                    <a:pt x="5914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4338685" y="3937163"/>
              <a:ext cx="847412" cy="295438"/>
            </a:xfrm>
            <a:custGeom>
              <a:rect b="b" l="l" r="r" t="t"/>
              <a:pathLst>
                <a:path extrusionOk="0" h="5407" w="15509">
                  <a:moveTo>
                    <a:pt x="9286" y="1"/>
                  </a:moveTo>
                  <a:cubicBezTo>
                    <a:pt x="7503" y="1"/>
                    <a:pt x="3451" y="2094"/>
                    <a:pt x="3451" y="2094"/>
                  </a:cubicBezTo>
                  <a:cubicBezTo>
                    <a:pt x="3451" y="2094"/>
                    <a:pt x="0" y="4073"/>
                    <a:pt x="692" y="4073"/>
                  </a:cubicBezTo>
                  <a:cubicBezTo>
                    <a:pt x="731" y="4073"/>
                    <a:pt x="783" y="4066"/>
                    <a:pt x="851" y="4053"/>
                  </a:cubicBezTo>
                  <a:cubicBezTo>
                    <a:pt x="928" y="4038"/>
                    <a:pt x="1031" y="4031"/>
                    <a:pt x="1156" y="4031"/>
                  </a:cubicBezTo>
                  <a:cubicBezTo>
                    <a:pt x="2917" y="4031"/>
                    <a:pt x="9077" y="5406"/>
                    <a:pt x="12114" y="5406"/>
                  </a:cubicBezTo>
                  <a:cubicBezTo>
                    <a:pt x="12347" y="5406"/>
                    <a:pt x="12562" y="5398"/>
                    <a:pt x="12755" y="5381"/>
                  </a:cubicBezTo>
                  <a:cubicBezTo>
                    <a:pt x="15508" y="5141"/>
                    <a:pt x="9828" y="27"/>
                    <a:pt x="9414" y="5"/>
                  </a:cubicBezTo>
                  <a:cubicBezTo>
                    <a:pt x="9373" y="2"/>
                    <a:pt x="9330" y="1"/>
                    <a:pt x="9286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4118168" y="4036112"/>
              <a:ext cx="453731" cy="175394"/>
            </a:xfrm>
            <a:custGeom>
              <a:rect b="b" l="l" r="r" t="t"/>
              <a:pathLst>
                <a:path extrusionOk="0" h="3210" w="8304">
                  <a:moveTo>
                    <a:pt x="8260" y="0"/>
                  </a:moveTo>
                  <a:cubicBezTo>
                    <a:pt x="7509" y="196"/>
                    <a:pt x="6725" y="533"/>
                    <a:pt x="5963" y="849"/>
                  </a:cubicBezTo>
                  <a:cubicBezTo>
                    <a:pt x="4875" y="1317"/>
                    <a:pt x="3743" y="1795"/>
                    <a:pt x="2699" y="1894"/>
                  </a:cubicBezTo>
                  <a:cubicBezTo>
                    <a:pt x="892" y="2057"/>
                    <a:pt x="44" y="3058"/>
                    <a:pt x="0" y="3101"/>
                  </a:cubicBezTo>
                  <a:lnTo>
                    <a:pt x="131" y="3210"/>
                  </a:lnTo>
                  <a:cubicBezTo>
                    <a:pt x="142" y="3200"/>
                    <a:pt x="979" y="2220"/>
                    <a:pt x="2721" y="2057"/>
                  </a:cubicBezTo>
                  <a:cubicBezTo>
                    <a:pt x="3787" y="1959"/>
                    <a:pt x="4930" y="1480"/>
                    <a:pt x="6029" y="1012"/>
                  </a:cubicBezTo>
                  <a:cubicBezTo>
                    <a:pt x="6780" y="685"/>
                    <a:pt x="7563" y="359"/>
                    <a:pt x="8303" y="163"/>
                  </a:cubicBezTo>
                  <a:lnTo>
                    <a:pt x="826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4739506" y="4197184"/>
              <a:ext cx="340735" cy="67262"/>
            </a:xfrm>
            <a:custGeom>
              <a:rect b="b" l="l" r="r" t="t"/>
              <a:pathLst>
                <a:path extrusionOk="0" h="1231" w="6236">
                  <a:moveTo>
                    <a:pt x="6235" y="1"/>
                  </a:moveTo>
                  <a:cubicBezTo>
                    <a:pt x="5016" y="958"/>
                    <a:pt x="44" y="1067"/>
                    <a:pt x="0" y="1067"/>
                  </a:cubicBezTo>
                  <a:lnTo>
                    <a:pt x="0" y="1231"/>
                  </a:lnTo>
                  <a:lnTo>
                    <a:pt x="131" y="1231"/>
                  </a:lnTo>
                  <a:cubicBezTo>
                    <a:pt x="903" y="1231"/>
                    <a:pt x="4941" y="1187"/>
                    <a:pt x="6116" y="273"/>
                  </a:cubicBezTo>
                  <a:lnTo>
                    <a:pt x="623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4281698" y="2369277"/>
              <a:ext cx="571425" cy="521266"/>
            </a:xfrm>
            <a:custGeom>
              <a:rect b="b" l="l" r="r" t="t"/>
              <a:pathLst>
                <a:path extrusionOk="0" h="9540" w="10458">
                  <a:moveTo>
                    <a:pt x="5308" y="0"/>
                  </a:moveTo>
                  <a:cubicBezTo>
                    <a:pt x="2149" y="0"/>
                    <a:pt x="974" y="3213"/>
                    <a:pt x="946" y="4456"/>
                  </a:cubicBezTo>
                  <a:cubicBezTo>
                    <a:pt x="903" y="5881"/>
                    <a:pt x="0" y="7089"/>
                    <a:pt x="696" y="8710"/>
                  </a:cubicBezTo>
                  <a:cubicBezTo>
                    <a:pt x="940" y="9272"/>
                    <a:pt x="2061" y="9315"/>
                    <a:pt x="3214" y="9315"/>
                  </a:cubicBezTo>
                  <a:cubicBezTo>
                    <a:pt x="3419" y="9315"/>
                    <a:pt x="3625" y="9313"/>
                    <a:pt x="3828" y="9313"/>
                  </a:cubicBezTo>
                  <a:cubicBezTo>
                    <a:pt x="4469" y="9313"/>
                    <a:pt x="5072" y="9327"/>
                    <a:pt x="5485" y="9440"/>
                  </a:cubicBezTo>
                  <a:cubicBezTo>
                    <a:pt x="5743" y="9510"/>
                    <a:pt x="5968" y="9540"/>
                    <a:pt x="6174" y="9540"/>
                  </a:cubicBezTo>
                  <a:cubicBezTo>
                    <a:pt x="6980" y="9540"/>
                    <a:pt x="7496" y="9088"/>
                    <a:pt x="8640" y="8906"/>
                  </a:cubicBezTo>
                  <a:cubicBezTo>
                    <a:pt x="10457" y="8634"/>
                    <a:pt x="10120" y="8743"/>
                    <a:pt x="9990" y="6262"/>
                  </a:cubicBezTo>
                  <a:cubicBezTo>
                    <a:pt x="9717" y="744"/>
                    <a:pt x="7454" y="429"/>
                    <a:pt x="7454" y="429"/>
                  </a:cubicBezTo>
                  <a:cubicBezTo>
                    <a:pt x="6654" y="129"/>
                    <a:pt x="5941" y="0"/>
                    <a:pt x="53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4263613" y="2669129"/>
              <a:ext cx="691742" cy="586943"/>
            </a:xfrm>
            <a:custGeom>
              <a:rect b="b" l="l" r="r" t="t"/>
              <a:pathLst>
                <a:path extrusionOk="0" h="10742" w="12660">
                  <a:moveTo>
                    <a:pt x="7121" y="1"/>
                  </a:moveTo>
                  <a:lnTo>
                    <a:pt x="7121" y="1"/>
                  </a:lnTo>
                  <a:cubicBezTo>
                    <a:pt x="6926" y="153"/>
                    <a:pt x="4585" y="2047"/>
                    <a:pt x="4585" y="2047"/>
                  </a:cubicBezTo>
                  <a:cubicBezTo>
                    <a:pt x="4585" y="2047"/>
                    <a:pt x="4619" y="2929"/>
                    <a:pt x="4684" y="3897"/>
                  </a:cubicBezTo>
                  <a:cubicBezTo>
                    <a:pt x="4738" y="4876"/>
                    <a:pt x="2561" y="5279"/>
                    <a:pt x="1234" y="5323"/>
                  </a:cubicBezTo>
                  <a:cubicBezTo>
                    <a:pt x="0" y="5363"/>
                    <a:pt x="4687" y="10742"/>
                    <a:pt x="6657" y="10742"/>
                  </a:cubicBezTo>
                  <a:cubicBezTo>
                    <a:pt x="6807" y="10742"/>
                    <a:pt x="6941" y="10711"/>
                    <a:pt x="7056" y="10644"/>
                  </a:cubicBezTo>
                  <a:cubicBezTo>
                    <a:pt x="9178" y="9414"/>
                    <a:pt x="12660" y="6552"/>
                    <a:pt x="11627" y="5584"/>
                  </a:cubicBezTo>
                  <a:cubicBezTo>
                    <a:pt x="10582" y="4605"/>
                    <a:pt x="7175" y="4866"/>
                    <a:pt x="7121" y="4332"/>
                  </a:cubicBezTo>
                  <a:cubicBezTo>
                    <a:pt x="7056" y="3799"/>
                    <a:pt x="7121" y="1"/>
                    <a:pt x="7121" y="1"/>
                  </a:cubicBezTo>
                  <a:close/>
                </a:path>
              </a:pathLst>
            </a:custGeom>
            <a:solidFill>
              <a:srgbClr val="B25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4390427" y="2466860"/>
              <a:ext cx="370514" cy="384502"/>
            </a:xfrm>
            <a:custGeom>
              <a:rect b="b" l="l" r="r" t="t"/>
              <a:pathLst>
                <a:path extrusionOk="0" h="7037" w="6781">
                  <a:moveTo>
                    <a:pt x="3246" y="1"/>
                  </a:moveTo>
                  <a:cubicBezTo>
                    <a:pt x="2013" y="1"/>
                    <a:pt x="835" y="489"/>
                    <a:pt x="535" y="1505"/>
                  </a:cubicBezTo>
                  <a:cubicBezTo>
                    <a:pt x="0" y="3311"/>
                    <a:pt x="1113" y="7037"/>
                    <a:pt x="3327" y="7037"/>
                  </a:cubicBezTo>
                  <a:cubicBezTo>
                    <a:pt x="3368" y="7037"/>
                    <a:pt x="3409" y="7035"/>
                    <a:pt x="3451" y="7033"/>
                  </a:cubicBezTo>
                  <a:cubicBezTo>
                    <a:pt x="6781" y="6815"/>
                    <a:pt x="5910" y="939"/>
                    <a:pt x="5910" y="939"/>
                  </a:cubicBezTo>
                  <a:cubicBezTo>
                    <a:pt x="5277" y="321"/>
                    <a:pt x="4244" y="1"/>
                    <a:pt x="3246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4362234" y="2634871"/>
              <a:ext cx="88353" cy="103980"/>
            </a:xfrm>
            <a:custGeom>
              <a:rect b="b" l="l" r="r" t="t"/>
              <a:pathLst>
                <a:path extrusionOk="0" h="1903" w="1617">
                  <a:moveTo>
                    <a:pt x="722" y="1"/>
                  </a:moveTo>
                  <a:cubicBezTo>
                    <a:pt x="638" y="1"/>
                    <a:pt x="551" y="40"/>
                    <a:pt x="463" y="139"/>
                  </a:cubicBezTo>
                  <a:cubicBezTo>
                    <a:pt x="0" y="643"/>
                    <a:pt x="610" y="1902"/>
                    <a:pt x="1077" y="1902"/>
                  </a:cubicBezTo>
                  <a:cubicBezTo>
                    <a:pt x="1083" y="1902"/>
                    <a:pt x="1088" y="1902"/>
                    <a:pt x="1094" y="1902"/>
                  </a:cubicBezTo>
                  <a:cubicBezTo>
                    <a:pt x="1562" y="1869"/>
                    <a:pt x="1617" y="1140"/>
                    <a:pt x="1366" y="705"/>
                  </a:cubicBezTo>
                  <a:cubicBezTo>
                    <a:pt x="1366" y="705"/>
                    <a:pt x="1075" y="1"/>
                    <a:pt x="722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4686890" y="2636510"/>
              <a:ext cx="84146" cy="103488"/>
            </a:xfrm>
            <a:custGeom>
              <a:rect b="b" l="l" r="r" t="t"/>
              <a:pathLst>
                <a:path extrusionOk="0" h="1894" w="1540">
                  <a:moveTo>
                    <a:pt x="781" y="1"/>
                  </a:moveTo>
                  <a:cubicBezTo>
                    <a:pt x="473" y="1"/>
                    <a:pt x="408" y="675"/>
                    <a:pt x="408" y="675"/>
                  </a:cubicBezTo>
                  <a:cubicBezTo>
                    <a:pt x="215" y="1136"/>
                    <a:pt x="0" y="1894"/>
                    <a:pt x="444" y="1894"/>
                  </a:cubicBezTo>
                  <a:cubicBezTo>
                    <a:pt x="450" y="1894"/>
                    <a:pt x="456" y="1894"/>
                    <a:pt x="463" y="1893"/>
                  </a:cubicBezTo>
                  <a:cubicBezTo>
                    <a:pt x="930" y="1872"/>
                    <a:pt x="1540" y="566"/>
                    <a:pt x="1028" y="119"/>
                  </a:cubicBezTo>
                  <a:cubicBezTo>
                    <a:pt x="932" y="35"/>
                    <a:pt x="850" y="1"/>
                    <a:pt x="781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4627117" y="2691695"/>
              <a:ext cx="67808" cy="65568"/>
            </a:xfrm>
            <a:custGeom>
              <a:rect b="b" l="l" r="r" t="t"/>
              <a:pathLst>
                <a:path extrusionOk="0" h="1200" w="1241">
                  <a:moveTo>
                    <a:pt x="627" y="0"/>
                  </a:moveTo>
                  <a:cubicBezTo>
                    <a:pt x="614" y="0"/>
                    <a:pt x="601" y="1"/>
                    <a:pt x="588" y="1"/>
                  </a:cubicBezTo>
                  <a:cubicBezTo>
                    <a:pt x="251" y="23"/>
                    <a:pt x="0" y="306"/>
                    <a:pt x="22" y="644"/>
                  </a:cubicBezTo>
                  <a:cubicBezTo>
                    <a:pt x="43" y="957"/>
                    <a:pt x="314" y="1200"/>
                    <a:pt x="625" y="1200"/>
                  </a:cubicBezTo>
                  <a:cubicBezTo>
                    <a:pt x="638" y="1200"/>
                    <a:pt x="651" y="1199"/>
                    <a:pt x="664" y="1199"/>
                  </a:cubicBezTo>
                  <a:cubicBezTo>
                    <a:pt x="991" y="1177"/>
                    <a:pt x="1241" y="894"/>
                    <a:pt x="1219" y="567"/>
                  </a:cubicBezTo>
                  <a:cubicBezTo>
                    <a:pt x="1198" y="244"/>
                    <a:pt x="937" y="0"/>
                    <a:pt x="627" y="0"/>
                  </a:cubicBezTo>
                  <a:close/>
                </a:path>
              </a:pathLst>
            </a:custGeom>
            <a:solidFill>
              <a:srgbClr val="B25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4449927" y="2696448"/>
              <a:ext cx="67808" cy="65568"/>
            </a:xfrm>
            <a:custGeom>
              <a:rect b="b" l="l" r="r" t="t"/>
              <a:pathLst>
                <a:path extrusionOk="0" h="1200" w="1241">
                  <a:moveTo>
                    <a:pt x="618" y="0"/>
                  </a:moveTo>
                  <a:cubicBezTo>
                    <a:pt x="605" y="0"/>
                    <a:pt x="591" y="1"/>
                    <a:pt x="577" y="2"/>
                  </a:cubicBezTo>
                  <a:cubicBezTo>
                    <a:pt x="251" y="23"/>
                    <a:pt x="0" y="306"/>
                    <a:pt x="22" y="644"/>
                  </a:cubicBezTo>
                  <a:cubicBezTo>
                    <a:pt x="43" y="957"/>
                    <a:pt x="304" y="1200"/>
                    <a:pt x="614" y="1200"/>
                  </a:cubicBezTo>
                  <a:cubicBezTo>
                    <a:pt x="627" y="1200"/>
                    <a:pt x="640" y="1199"/>
                    <a:pt x="653" y="1199"/>
                  </a:cubicBezTo>
                  <a:cubicBezTo>
                    <a:pt x="991" y="1177"/>
                    <a:pt x="1241" y="894"/>
                    <a:pt x="1219" y="557"/>
                  </a:cubicBezTo>
                  <a:cubicBezTo>
                    <a:pt x="1198" y="244"/>
                    <a:pt x="937" y="0"/>
                    <a:pt x="618" y="0"/>
                  </a:cubicBezTo>
                  <a:close/>
                </a:path>
              </a:pathLst>
            </a:custGeom>
            <a:solidFill>
              <a:srgbClr val="B25B5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106257" y="2936144"/>
              <a:ext cx="937732" cy="861017"/>
            </a:xfrm>
            <a:custGeom>
              <a:rect b="b" l="l" r="r" t="t"/>
              <a:pathLst>
                <a:path extrusionOk="0" h="15758" w="17162">
                  <a:moveTo>
                    <a:pt x="13375" y="0"/>
                  </a:moveTo>
                  <a:cubicBezTo>
                    <a:pt x="13375" y="0"/>
                    <a:pt x="11873" y="3145"/>
                    <a:pt x="9218" y="3319"/>
                  </a:cubicBezTo>
                  <a:cubicBezTo>
                    <a:pt x="9140" y="3324"/>
                    <a:pt x="9062" y="3326"/>
                    <a:pt x="8985" y="3326"/>
                  </a:cubicBezTo>
                  <a:cubicBezTo>
                    <a:pt x="6267" y="3326"/>
                    <a:pt x="4527" y="414"/>
                    <a:pt x="4527" y="414"/>
                  </a:cubicBezTo>
                  <a:cubicBezTo>
                    <a:pt x="4527" y="414"/>
                    <a:pt x="4310" y="357"/>
                    <a:pt x="3938" y="357"/>
                  </a:cubicBezTo>
                  <a:cubicBezTo>
                    <a:pt x="3363" y="357"/>
                    <a:pt x="2418" y="493"/>
                    <a:pt x="1328" y="1186"/>
                  </a:cubicBezTo>
                  <a:cubicBezTo>
                    <a:pt x="0" y="2035"/>
                    <a:pt x="1502" y="8401"/>
                    <a:pt x="1252" y="12275"/>
                  </a:cubicBezTo>
                  <a:cubicBezTo>
                    <a:pt x="1067" y="15126"/>
                    <a:pt x="588" y="15072"/>
                    <a:pt x="1274" y="15235"/>
                  </a:cubicBezTo>
                  <a:cubicBezTo>
                    <a:pt x="2960" y="15620"/>
                    <a:pt x="3715" y="15757"/>
                    <a:pt x="5323" y="15757"/>
                  </a:cubicBezTo>
                  <a:cubicBezTo>
                    <a:pt x="6216" y="15757"/>
                    <a:pt x="7372" y="15715"/>
                    <a:pt x="9098" y="15649"/>
                  </a:cubicBezTo>
                  <a:cubicBezTo>
                    <a:pt x="10037" y="15613"/>
                    <a:pt x="10909" y="15601"/>
                    <a:pt x="11706" y="15601"/>
                  </a:cubicBezTo>
                  <a:cubicBezTo>
                    <a:pt x="13059" y="15601"/>
                    <a:pt x="14193" y="15634"/>
                    <a:pt x="15061" y="15634"/>
                  </a:cubicBezTo>
                  <a:cubicBezTo>
                    <a:pt x="16311" y="15634"/>
                    <a:pt x="17010" y="15566"/>
                    <a:pt x="17020" y="15235"/>
                  </a:cubicBezTo>
                  <a:cubicBezTo>
                    <a:pt x="17162" y="10665"/>
                    <a:pt x="16574" y="6366"/>
                    <a:pt x="15562" y="3548"/>
                  </a:cubicBezTo>
                  <a:cubicBezTo>
                    <a:pt x="14550" y="729"/>
                    <a:pt x="14507" y="294"/>
                    <a:pt x="1337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3922566" y="2972369"/>
              <a:ext cx="349641" cy="612460"/>
            </a:xfrm>
            <a:custGeom>
              <a:rect b="b" l="l" r="r" t="t"/>
              <a:pathLst>
                <a:path extrusionOk="0" h="11209" w="6399">
                  <a:moveTo>
                    <a:pt x="5713" y="1"/>
                  </a:moveTo>
                  <a:cubicBezTo>
                    <a:pt x="5125" y="426"/>
                    <a:pt x="1807" y="436"/>
                    <a:pt x="0" y="9567"/>
                  </a:cubicBezTo>
                  <a:cubicBezTo>
                    <a:pt x="0" y="9567"/>
                    <a:pt x="1883" y="11209"/>
                    <a:pt x="3392" y="11209"/>
                  </a:cubicBezTo>
                  <a:cubicBezTo>
                    <a:pt x="3489" y="11209"/>
                    <a:pt x="3585" y="11202"/>
                    <a:pt x="3678" y="11188"/>
                  </a:cubicBezTo>
                  <a:cubicBezTo>
                    <a:pt x="5212" y="10938"/>
                    <a:pt x="5985" y="5420"/>
                    <a:pt x="6192" y="3244"/>
                  </a:cubicBezTo>
                  <a:cubicBezTo>
                    <a:pt x="6399" y="1067"/>
                    <a:pt x="5713" y="1"/>
                    <a:pt x="571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4851786" y="2939258"/>
              <a:ext cx="393135" cy="645572"/>
            </a:xfrm>
            <a:custGeom>
              <a:rect b="b" l="l" r="r" t="t"/>
              <a:pathLst>
                <a:path extrusionOk="0" h="11815" w="7195">
                  <a:moveTo>
                    <a:pt x="89" y="0"/>
                  </a:moveTo>
                  <a:cubicBezTo>
                    <a:pt x="25" y="0"/>
                    <a:pt x="0" y="12"/>
                    <a:pt x="23" y="31"/>
                  </a:cubicBezTo>
                  <a:cubicBezTo>
                    <a:pt x="589" y="476"/>
                    <a:pt x="796" y="1673"/>
                    <a:pt x="1003" y="3850"/>
                  </a:cubicBezTo>
                  <a:cubicBezTo>
                    <a:pt x="1198" y="6026"/>
                    <a:pt x="1972" y="11544"/>
                    <a:pt x="3517" y="11794"/>
                  </a:cubicBezTo>
                  <a:cubicBezTo>
                    <a:pt x="3610" y="11808"/>
                    <a:pt x="3704" y="11815"/>
                    <a:pt x="3801" y="11815"/>
                  </a:cubicBezTo>
                  <a:cubicBezTo>
                    <a:pt x="5302" y="11815"/>
                    <a:pt x="7195" y="10173"/>
                    <a:pt x="7195" y="10173"/>
                  </a:cubicBezTo>
                  <a:cubicBezTo>
                    <a:pt x="5775" y="1287"/>
                    <a:pt x="760" y="0"/>
                    <a:pt x="89" y="0"/>
                  </a:cubicBezTo>
                  <a:close/>
                </a:path>
              </a:pathLst>
            </a:custGeom>
            <a:solidFill>
              <a:srgbClr val="E2AA6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4139204" y="3679273"/>
              <a:ext cx="913144" cy="152664"/>
            </a:xfrm>
            <a:custGeom>
              <a:rect b="b" l="l" r="r" t="t"/>
              <a:pathLst>
                <a:path extrusionOk="0" h="2794" w="16712">
                  <a:moveTo>
                    <a:pt x="656" y="1"/>
                  </a:moveTo>
                  <a:cubicBezTo>
                    <a:pt x="334" y="1"/>
                    <a:pt x="1" y="1670"/>
                    <a:pt x="279" y="1895"/>
                  </a:cubicBezTo>
                  <a:cubicBezTo>
                    <a:pt x="562" y="2124"/>
                    <a:pt x="5176" y="2581"/>
                    <a:pt x="7624" y="2766"/>
                  </a:cubicBezTo>
                  <a:cubicBezTo>
                    <a:pt x="7876" y="2785"/>
                    <a:pt x="8171" y="2794"/>
                    <a:pt x="8499" y="2794"/>
                  </a:cubicBezTo>
                  <a:cubicBezTo>
                    <a:pt x="11355" y="2794"/>
                    <a:pt x="16646" y="2145"/>
                    <a:pt x="16646" y="2145"/>
                  </a:cubicBezTo>
                  <a:cubicBezTo>
                    <a:pt x="16646" y="2145"/>
                    <a:pt x="16711" y="894"/>
                    <a:pt x="16439" y="600"/>
                  </a:cubicBezTo>
                  <a:cubicBezTo>
                    <a:pt x="16366" y="525"/>
                    <a:pt x="16028" y="496"/>
                    <a:pt x="15508" y="496"/>
                  </a:cubicBezTo>
                  <a:cubicBezTo>
                    <a:pt x="13988" y="496"/>
                    <a:pt x="10918" y="748"/>
                    <a:pt x="8397" y="861"/>
                  </a:cubicBezTo>
                  <a:cubicBezTo>
                    <a:pt x="8147" y="873"/>
                    <a:pt x="7892" y="879"/>
                    <a:pt x="7634" y="879"/>
                  </a:cubicBezTo>
                  <a:cubicBezTo>
                    <a:pt x="4403" y="879"/>
                    <a:pt x="671" y="2"/>
                    <a:pt x="671" y="2"/>
                  </a:cubicBezTo>
                  <a:cubicBezTo>
                    <a:pt x="666" y="1"/>
                    <a:pt x="661" y="1"/>
                    <a:pt x="65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4175865" y="3321614"/>
              <a:ext cx="844898" cy="139441"/>
            </a:xfrm>
            <a:custGeom>
              <a:rect b="b" l="l" r="r" t="t"/>
              <a:pathLst>
                <a:path extrusionOk="0" h="2552" w="15463">
                  <a:moveTo>
                    <a:pt x="14727" y="1"/>
                  </a:moveTo>
                  <a:cubicBezTo>
                    <a:pt x="13544" y="1"/>
                    <a:pt x="10329" y="491"/>
                    <a:pt x="7530" y="617"/>
                  </a:cubicBezTo>
                  <a:cubicBezTo>
                    <a:pt x="7175" y="634"/>
                    <a:pt x="6814" y="642"/>
                    <a:pt x="6454" y="642"/>
                  </a:cubicBezTo>
                  <a:cubicBezTo>
                    <a:pt x="3389" y="642"/>
                    <a:pt x="348" y="84"/>
                    <a:pt x="348" y="84"/>
                  </a:cubicBezTo>
                  <a:cubicBezTo>
                    <a:pt x="343" y="83"/>
                    <a:pt x="337" y="82"/>
                    <a:pt x="331" y="82"/>
                  </a:cubicBezTo>
                  <a:cubicBezTo>
                    <a:pt x="31" y="82"/>
                    <a:pt x="0" y="1792"/>
                    <a:pt x="0" y="1792"/>
                  </a:cubicBezTo>
                  <a:cubicBezTo>
                    <a:pt x="283" y="2021"/>
                    <a:pt x="4309" y="2336"/>
                    <a:pt x="6757" y="2522"/>
                  </a:cubicBezTo>
                  <a:cubicBezTo>
                    <a:pt x="7035" y="2543"/>
                    <a:pt x="7362" y="2552"/>
                    <a:pt x="7724" y="2552"/>
                  </a:cubicBezTo>
                  <a:cubicBezTo>
                    <a:pt x="10539" y="2552"/>
                    <a:pt x="15453" y="1988"/>
                    <a:pt x="15453" y="1988"/>
                  </a:cubicBezTo>
                  <a:cubicBezTo>
                    <a:pt x="15453" y="1988"/>
                    <a:pt x="15463" y="367"/>
                    <a:pt x="15180" y="73"/>
                  </a:cubicBezTo>
                  <a:cubicBezTo>
                    <a:pt x="15133" y="22"/>
                    <a:pt x="14975" y="1"/>
                    <a:pt x="14727" y="1"/>
                  </a:cubicBezTo>
                  <a:close/>
                </a:path>
              </a:pathLst>
            </a:custGeom>
            <a:solidFill>
              <a:srgbClr val="6680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4198048" y="3124535"/>
              <a:ext cx="785286" cy="144414"/>
            </a:xfrm>
            <a:custGeom>
              <a:rect b="b" l="l" r="r" t="t"/>
              <a:pathLst>
                <a:path extrusionOk="0" h="2643" w="14372">
                  <a:moveTo>
                    <a:pt x="1049" y="0"/>
                  </a:moveTo>
                  <a:cubicBezTo>
                    <a:pt x="715" y="0"/>
                    <a:pt x="0" y="1823"/>
                    <a:pt x="279" y="2047"/>
                  </a:cubicBezTo>
                  <a:cubicBezTo>
                    <a:pt x="562" y="2276"/>
                    <a:pt x="4208" y="2429"/>
                    <a:pt x="6646" y="2613"/>
                  </a:cubicBezTo>
                  <a:cubicBezTo>
                    <a:pt x="6915" y="2634"/>
                    <a:pt x="7218" y="2643"/>
                    <a:pt x="7544" y="2643"/>
                  </a:cubicBezTo>
                  <a:cubicBezTo>
                    <a:pt x="10190" y="2643"/>
                    <a:pt x="14372" y="2047"/>
                    <a:pt x="14372" y="2047"/>
                  </a:cubicBezTo>
                  <a:cubicBezTo>
                    <a:pt x="14372" y="2047"/>
                    <a:pt x="13773" y="492"/>
                    <a:pt x="13501" y="197"/>
                  </a:cubicBezTo>
                  <a:cubicBezTo>
                    <a:pt x="13459" y="154"/>
                    <a:pt x="13362" y="135"/>
                    <a:pt x="13217" y="135"/>
                  </a:cubicBezTo>
                  <a:cubicBezTo>
                    <a:pt x="12420" y="135"/>
                    <a:pt x="10183" y="700"/>
                    <a:pt x="7752" y="700"/>
                  </a:cubicBezTo>
                  <a:cubicBezTo>
                    <a:pt x="7677" y="700"/>
                    <a:pt x="7602" y="699"/>
                    <a:pt x="7527" y="698"/>
                  </a:cubicBezTo>
                  <a:cubicBezTo>
                    <a:pt x="4131" y="644"/>
                    <a:pt x="1063" y="2"/>
                    <a:pt x="1063" y="2"/>
                  </a:cubicBezTo>
                  <a:cubicBezTo>
                    <a:pt x="1058" y="1"/>
                    <a:pt x="1053" y="0"/>
                    <a:pt x="1049" y="0"/>
                  </a:cubicBezTo>
                  <a:close/>
                </a:path>
              </a:pathLst>
            </a:custGeom>
            <a:solidFill>
              <a:srgbClr val="6680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4300712" y="2925053"/>
              <a:ext cx="568147" cy="192661"/>
            </a:xfrm>
            <a:custGeom>
              <a:rect b="b" l="l" r="r" t="t"/>
              <a:pathLst>
                <a:path extrusionOk="0" h="3526" w="10398">
                  <a:moveTo>
                    <a:pt x="9265" y="1"/>
                  </a:moveTo>
                  <a:cubicBezTo>
                    <a:pt x="9087" y="1"/>
                    <a:pt x="8977" y="40"/>
                    <a:pt x="8977" y="40"/>
                  </a:cubicBezTo>
                  <a:cubicBezTo>
                    <a:pt x="8466" y="40"/>
                    <a:pt x="7628" y="2097"/>
                    <a:pt x="5441" y="2238"/>
                  </a:cubicBezTo>
                  <a:cubicBezTo>
                    <a:pt x="5388" y="2241"/>
                    <a:pt x="5336" y="2243"/>
                    <a:pt x="5283" y="2243"/>
                  </a:cubicBezTo>
                  <a:cubicBezTo>
                    <a:pt x="3509" y="2243"/>
                    <a:pt x="1785" y="519"/>
                    <a:pt x="1785" y="519"/>
                  </a:cubicBezTo>
                  <a:cubicBezTo>
                    <a:pt x="1577" y="424"/>
                    <a:pt x="1334" y="391"/>
                    <a:pt x="1095" y="391"/>
                  </a:cubicBezTo>
                  <a:cubicBezTo>
                    <a:pt x="535" y="391"/>
                    <a:pt x="0" y="573"/>
                    <a:pt x="0" y="573"/>
                  </a:cubicBezTo>
                  <a:cubicBezTo>
                    <a:pt x="0" y="573"/>
                    <a:pt x="2318" y="3413"/>
                    <a:pt x="5082" y="3522"/>
                  </a:cubicBezTo>
                  <a:cubicBezTo>
                    <a:pt x="5144" y="3525"/>
                    <a:pt x="5206" y="3526"/>
                    <a:pt x="5267" y="3526"/>
                  </a:cubicBezTo>
                  <a:cubicBezTo>
                    <a:pt x="8241" y="3526"/>
                    <a:pt x="10398" y="493"/>
                    <a:pt x="10109" y="291"/>
                  </a:cubicBezTo>
                  <a:cubicBezTo>
                    <a:pt x="9779" y="55"/>
                    <a:pt x="9475" y="1"/>
                    <a:pt x="926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4038179" y="3039573"/>
              <a:ext cx="225117" cy="181132"/>
            </a:xfrm>
            <a:custGeom>
              <a:rect b="b" l="l" r="r" t="t"/>
              <a:pathLst>
                <a:path extrusionOk="0" h="3315" w="4120">
                  <a:moveTo>
                    <a:pt x="1464" y="1"/>
                  </a:moveTo>
                  <a:cubicBezTo>
                    <a:pt x="1464" y="1"/>
                    <a:pt x="615" y="730"/>
                    <a:pt x="148" y="1611"/>
                  </a:cubicBezTo>
                  <a:cubicBezTo>
                    <a:pt x="1" y="1895"/>
                    <a:pt x="3038" y="3315"/>
                    <a:pt x="3552" y="3315"/>
                  </a:cubicBezTo>
                  <a:cubicBezTo>
                    <a:pt x="3570" y="3315"/>
                    <a:pt x="3585" y="3313"/>
                    <a:pt x="3597" y="3309"/>
                  </a:cubicBezTo>
                  <a:cubicBezTo>
                    <a:pt x="3935" y="3189"/>
                    <a:pt x="4076" y="2014"/>
                    <a:pt x="4097" y="1720"/>
                  </a:cubicBezTo>
                  <a:cubicBezTo>
                    <a:pt x="4119" y="1437"/>
                    <a:pt x="1464" y="1"/>
                    <a:pt x="14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3957042" y="3244137"/>
              <a:ext cx="239105" cy="149878"/>
            </a:xfrm>
            <a:custGeom>
              <a:rect b="b" l="l" r="r" t="t"/>
              <a:pathLst>
                <a:path extrusionOk="0" h="2743" w="4376">
                  <a:moveTo>
                    <a:pt x="632" y="0"/>
                  </a:moveTo>
                  <a:cubicBezTo>
                    <a:pt x="392" y="163"/>
                    <a:pt x="0" y="1926"/>
                    <a:pt x="0" y="1926"/>
                  </a:cubicBezTo>
                  <a:cubicBezTo>
                    <a:pt x="218" y="2209"/>
                    <a:pt x="4070" y="2743"/>
                    <a:pt x="4070" y="2743"/>
                  </a:cubicBezTo>
                  <a:cubicBezTo>
                    <a:pt x="4070" y="2743"/>
                    <a:pt x="4331" y="1991"/>
                    <a:pt x="4353" y="1502"/>
                  </a:cubicBezTo>
                  <a:cubicBezTo>
                    <a:pt x="4375" y="1001"/>
                    <a:pt x="632" y="0"/>
                    <a:pt x="6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3901148" y="3451597"/>
              <a:ext cx="291996" cy="155287"/>
            </a:xfrm>
            <a:custGeom>
              <a:rect b="b" l="l" r="r" t="t"/>
              <a:pathLst>
                <a:path extrusionOk="0" h="2842" w="5344">
                  <a:moveTo>
                    <a:pt x="555" y="1"/>
                  </a:moveTo>
                  <a:cubicBezTo>
                    <a:pt x="555" y="1"/>
                    <a:pt x="88" y="1666"/>
                    <a:pt x="44" y="1807"/>
                  </a:cubicBezTo>
                  <a:cubicBezTo>
                    <a:pt x="1" y="1960"/>
                    <a:pt x="4919" y="2841"/>
                    <a:pt x="4919" y="2841"/>
                  </a:cubicBezTo>
                  <a:cubicBezTo>
                    <a:pt x="4919" y="2841"/>
                    <a:pt x="5343" y="2036"/>
                    <a:pt x="5343" y="1263"/>
                  </a:cubicBezTo>
                  <a:cubicBezTo>
                    <a:pt x="5343" y="839"/>
                    <a:pt x="555" y="1"/>
                    <a:pt x="555" y="1"/>
                  </a:cubicBezTo>
                  <a:close/>
                </a:path>
              </a:pathLst>
            </a:custGeom>
            <a:solidFill>
              <a:srgbClr val="6680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5006410" y="3244137"/>
              <a:ext cx="206430" cy="124907"/>
            </a:xfrm>
            <a:custGeom>
              <a:rect b="b" l="l" r="r" t="t"/>
              <a:pathLst>
                <a:path extrusionOk="0" h="2286" w="3778">
                  <a:moveTo>
                    <a:pt x="3190" y="0"/>
                  </a:moveTo>
                  <a:cubicBezTo>
                    <a:pt x="3190" y="0"/>
                    <a:pt x="1" y="751"/>
                    <a:pt x="23" y="1186"/>
                  </a:cubicBezTo>
                  <a:cubicBezTo>
                    <a:pt x="44" y="1633"/>
                    <a:pt x="273" y="2286"/>
                    <a:pt x="273" y="2286"/>
                  </a:cubicBezTo>
                  <a:cubicBezTo>
                    <a:pt x="273" y="2286"/>
                    <a:pt x="3581" y="1926"/>
                    <a:pt x="3777" y="1665"/>
                  </a:cubicBezTo>
                  <a:cubicBezTo>
                    <a:pt x="3777" y="1665"/>
                    <a:pt x="3396" y="153"/>
                    <a:pt x="31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5008814" y="3421874"/>
              <a:ext cx="245661" cy="135616"/>
            </a:xfrm>
            <a:custGeom>
              <a:rect b="b" l="l" r="r" t="t"/>
              <a:pathLst>
                <a:path extrusionOk="0" h="2482" w="4496">
                  <a:moveTo>
                    <a:pt x="4092" y="1"/>
                  </a:moveTo>
                  <a:cubicBezTo>
                    <a:pt x="4092" y="1"/>
                    <a:pt x="0" y="708"/>
                    <a:pt x="0" y="1089"/>
                  </a:cubicBezTo>
                  <a:cubicBezTo>
                    <a:pt x="0" y="1764"/>
                    <a:pt x="382" y="2482"/>
                    <a:pt x="382" y="2482"/>
                  </a:cubicBezTo>
                  <a:cubicBezTo>
                    <a:pt x="382" y="2482"/>
                    <a:pt x="4430" y="1797"/>
                    <a:pt x="4440" y="1666"/>
                  </a:cubicBezTo>
                  <a:cubicBezTo>
                    <a:pt x="4495" y="849"/>
                    <a:pt x="4092" y="1"/>
                    <a:pt x="4092" y="1"/>
                  </a:cubicBezTo>
                  <a:close/>
                </a:path>
              </a:pathLst>
            </a:custGeom>
            <a:solidFill>
              <a:srgbClr val="66808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4928552" y="3041977"/>
              <a:ext cx="206102" cy="178891"/>
            </a:xfrm>
            <a:custGeom>
              <a:rect b="b" l="l" r="r" t="t"/>
              <a:pathLst>
                <a:path extrusionOk="0" h="3274" w="3772">
                  <a:moveTo>
                    <a:pt x="2090" y="0"/>
                  </a:moveTo>
                  <a:cubicBezTo>
                    <a:pt x="2090" y="0"/>
                    <a:pt x="1" y="1393"/>
                    <a:pt x="22" y="1676"/>
                  </a:cubicBezTo>
                  <a:cubicBezTo>
                    <a:pt x="44" y="1970"/>
                    <a:pt x="185" y="3145"/>
                    <a:pt x="523" y="3265"/>
                  </a:cubicBezTo>
                  <a:cubicBezTo>
                    <a:pt x="540" y="3271"/>
                    <a:pt x="564" y="3273"/>
                    <a:pt x="593" y="3273"/>
                  </a:cubicBezTo>
                  <a:cubicBezTo>
                    <a:pt x="1147" y="3273"/>
                    <a:pt x="3771" y="2345"/>
                    <a:pt x="3679" y="2046"/>
                  </a:cubicBezTo>
                  <a:cubicBezTo>
                    <a:pt x="3428" y="1219"/>
                    <a:pt x="2090" y="0"/>
                    <a:pt x="209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4154721" y="3506071"/>
              <a:ext cx="887463" cy="150151"/>
            </a:xfrm>
            <a:custGeom>
              <a:rect b="b" l="l" r="r" t="t"/>
              <a:pathLst>
                <a:path extrusionOk="0" h="2748" w="16242">
                  <a:moveTo>
                    <a:pt x="15628" y="1"/>
                  </a:moveTo>
                  <a:cubicBezTo>
                    <a:pt x="14531" y="1"/>
                    <a:pt x="11024" y="679"/>
                    <a:pt x="8113" y="810"/>
                  </a:cubicBezTo>
                  <a:cubicBezTo>
                    <a:pt x="7817" y="825"/>
                    <a:pt x="7514" y="831"/>
                    <a:pt x="7208" y="831"/>
                  </a:cubicBezTo>
                  <a:cubicBezTo>
                    <a:pt x="4037" y="831"/>
                    <a:pt x="561" y="125"/>
                    <a:pt x="561" y="125"/>
                  </a:cubicBezTo>
                  <a:cubicBezTo>
                    <a:pt x="555" y="124"/>
                    <a:pt x="550" y="124"/>
                    <a:pt x="544" y="124"/>
                  </a:cubicBezTo>
                  <a:cubicBezTo>
                    <a:pt x="227" y="124"/>
                    <a:pt x="0" y="1619"/>
                    <a:pt x="278" y="1844"/>
                  </a:cubicBezTo>
                  <a:cubicBezTo>
                    <a:pt x="561" y="2084"/>
                    <a:pt x="4892" y="2530"/>
                    <a:pt x="7340" y="2715"/>
                  </a:cubicBezTo>
                  <a:cubicBezTo>
                    <a:pt x="7639" y="2738"/>
                    <a:pt x="7996" y="2747"/>
                    <a:pt x="8391" y="2747"/>
                  </a:cubicBezTo>
                  <a:cubicBezTo>
                    <a:pt x="11234" y="2747"/>
                    <a:pt x="16089" y="2236"/>
                    <a:pt x="16089" y="2236"/>
                  </a:cubicBezTo>
                  <a:cubicBezTo>
                    <a:pt x="16089" y="2236"/>
                    <a:pt x="16242" y="353"/>
                    <a:pt x="15959" y="60"/>
                  </a:cubicBezTo>
                  <a:cubicBezTo>
                    <a:pt x="15921" y="19"/>
                    <a:pt x="15806" y="1"/>
                    <a:pt x="15628" y="1"/>
                  </a:cubicBezTo>
                  <a:close/>
                </a:path>
              </a:pathLst>
            </a:custGeom>
            <a:solidFill>
              <a:srgbClr val="6D84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4478448" y="2643613"/>
              <a:ext cx="32784" cy="32729"/>
            </a:xfrm>
            <a:custGeom>
              <a:rect b="b" l="l" r="r" t="t"/>
              <a:pathLst>
                <a:path extrusionOk="0" h="599" w="600">
                  <a:moveTo>
                    <a:pt x="305" y="0"/>
                  </a:moveTo>
                  <a:cubicBezTo>
                    <a:pt x="131" y="0"/>
                    <a:pt x="1" y="131"/>
                    <a:pt x="1" y="305"/>
                  </a:cubicBezTo>
                  <a:cubicBezTo>
                    <a:pt x="1" y="468"/>
                    <a:pt x="131" y="599"/>
                    <a:pt x="305" y="599"/>
                  </a:cubicBezTo>
                  <a:cubicBezTo>
                    <a:pt x="469" y="599"/>
                    <a:pt x="599" y="468"/>
                    <a:pt x="599" y="305"/>
                  </a:cubicBezTo>
                  <a:cubicBezTo>
                    <a:pt x="599" y="131"/>
                    <a:pt x="469" y="0"/>
                    <a:pt x="30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4628920" y="2643613"/>
              <a:ext cx="32729" cy="32729"/>
            </a:xfrm>
            <a:custGeom>
              <a:rect b="b" l="l" r="r" t="t"/>
              <a:pathLst>
                <a:path extrusionOk="0" h="599" w="599">
                  <a:moveTo>
                    <a:pt x="294" y="0"/>
                  </a:moveTo>
                  <a:cubicBezTo>
                    <a:pt x="131" y="0"/>
                    <a:pt x="0" y="131"/>
                    <a:pt x="0" y="305"/>
                  </a:cubicBezTo>
                  <a:cubicBezTo>
                    <a:pt x="0" y="468"/>
                    <a:pt x="131" y="599"/>
                    <a:pt x="294" y="599"/>
                  </a:cubicBezTo>
                  <a:cubicBezTo>
                    <a:pt x="468" y="599"/>
                    <a:pt x="598" y="468"/>
                    <a:pt x="598" y="305"/>
                  </a:cubicBezTo>
                  <a:cubicBezTo>
                    <a:pt x="598" y="131"/>
                    <a:pt x="468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4379172" y="2377691"/>
              <a:ext cx="393080" cy="241072"/>
            </a:xfrm>
            <a:custGeom>
              <a:rect b="b" l="l" r="r" t="t"/>
              <a:pathLst>
                <a:path extrusionOk="0" h="4412" w="7194">
                  <a:moveTo>
                    <a:pt x="3895" y="1"/>
                  </a:moveTo>
                  <a:cubicBezTo>
                    <a:pt x="3782" y="1"/>
                    <a:pt x="3666" y="8"/>
                    <a:pt x="3548" y="25"/>
                  </a:cubicBezTo>
                  <a:cubicBezTo>
                    <a:pt x="1469" y="307"/>
                    <a:pt x="1" y="1592"/>
                    <a:pt x="98" y="4356"/>
                  </a:cubicBezTo>
                  <a:cubicBezTo>
                    <a:pt x="98" y="4356"/>
                    <a:pt x="205" y="4409"/>
                    <a:pt x="517" y="4409"/>
                  </a:cubicBezTo>
                  <a:cubicBezTo>
                    <a:pt x="674" y="4409"/>
                    <a:pt x="882" y="4396"/>
                    <a:pt x="1154" y="4356"/>
                  </a:cubicBezTo>
                  <a:cubicBezTo>
                    <a:pt x="1981" y="4236"/>
                    <a:pt x="2688" y="2038"/>
                    <a:pt x="3418" y="1722"/>
                  </a:cubicBezTo>
                  <a:cubicBezTo>
                    <a:pt x="3454" y="1706"/>
                    <a:pt x="3492" y="1698"/>
                    <a:pt x="3533" y="1698"/>
                  </a:cubicBezTo>
                  <a:cubicBezTo>
                    <a:pt x="4281" y="1698"/>
                    <a:pt x="5672" y="4411"/>
                    <a:pt x="6210" y="4411"/>
                  </a:cubicBezTo>
                  <a:cubicBezTo>
                    <a:pt x="6215" y="4411"/>
                    <a:pt x="6220" y="4411"/>
                    <a:pt x="6225" y="4410"/>
                  </a:cubicBezTo>
                  <a:cubicBezTo>
                    <a:pt x="6780" y="4356"/>
                    <a:pt x="7193" y="3192"/>
                    <a:pt x="7063" y="2636"/>
                  </a:cubicBezTo>
                  <a:cubicBezTo>
                    <a:pt x="6950" y="2103"/>
                    <a:pt x="5772" y="1"/>
                    <a:pt x="38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4553356" y="2661425"/>
              <a:ext cx="38139" cy="67863"/>
            </a:xfrm>
            <a:custGeom>
              <a:rect b="b" l="l" r="r" t="t"/>
              <a:pathLst>
                <a:path extrusionOk="0" h="1242" w="698">
                  <a:moveTo>
                    <a:pt x="654" y="1"/>
                  </a:moveTo>
                  <a:lnTo>
                    <a:pt x="392" y="11"/>
                  </a:lnTo>
                  <a:cubicBezTo>
                    <a:pt x="404" y="371"/>
                    <a:pt x="414" y="795"/>
                    <a:pt x="404" y="969"/>
                  </a:cubicBezTo>
                  <a:cubicBezTo>
                    <a:pt x="327" y="959"/>
                    <a:pt x="208" y="915"/>
                    <a:pt x="99" y="872"/>
                  </a:cubicBezTo>
                  <a:lnTo>
                    <a:pt x="1" y="1121"/>
                  </a:lnTo>
                  <a:cubicBezTo>
                    <a:pt x="230" y="1208"/>
                    <a:pt x="371" y="1241"/>
                    <a:pt x="458" y="1241"/>
                  </a:cubicBezTo>
                  <a:cubicBezTo>
                    <a:pt x="567" y="1241"/>
                    <a:pt x="600" y="1198"/>
                    <a:pt x="621" y="1165"/>
                  </a:cubicBezTo>
                  <a:cubicBezTo>
                    <a:pt x="643" y="1121"/>
                    <a:pt x="697" y="1056"/>
                    <a:pt x="65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4606901" y="2423259"/>
              <a:ext cx="143922" cy="190093"/>
            </a:xfrm>
            <a:custGeom>
              <a:rect b="b" l="l" r="r" t="t"/>
              <a:pathLst>
                <a:path extrusionOk="0" h="3479" w="2634">
                  <a:moveTo>
                    <a:pt x="119" y="1"/>
                  </a:moveTo>
                  <a:cubicBezTo>
                    <a:pt x="63" y="1"/>
                    <a:pt x="24" y="16"/>
                    <a:pt x="0" y="29"/>
                  </a:cubicBezTo>
                  <a:lnTo>
                    <a:pt x="120" y="257"/>
                  </a:lnTo>
                  <a:lnTo>
                    <a:pt x="109" y="268"/>
                  </a:lnTo>
                  <a:cubicBezTo>
                    <a:pt x="109" y="268"/>
                    <a:pt x="110" y="268"/>
                    <a:pt x="113" y="268"/>
                  </a:cubicBezTo>
                  <a:cubicBezTo>
                    <a:pt x="147" y="268"/>
                    <a:pt x="419" y="297"/>
                    <a:pt x="936" y="1139"/>
                  </a:cubicBezTo>
                  <a:cubicBezTo>
                    <a:pt x="1187" y="1531"/>
                    <a:pt x="1448" y="1814"/>
                    <a:pt x="1676" y="2063"/>
                  </a:cubicBezTo>
                  <a:cubicBezTo>
                    <a:pt x="2079" y="2510"/>
                    <a:pt x="2351" y="2803"/>
                    <a:pt x="2264" y="3446"/>
                  </a:cubicBezTo>
                  <a:lnTo>
                    <a:pt x="2525" y="3478"/>
                  </a:lnTo>
                  <a:cubicBezTo>
                    <a:pt x="2634" y="2716"/>
                    <a:pt x="2275" y="2336"/>
                    <a:pt x="1872" y="1889"/>
                  </a:cubicBezTo>
                  <a:cubicBezTo>
                    <a:pt x="1644" y="1650"/>
                    <a:pt x="1393" y="1378"/>
                    <a:pt x="1165" y="997"/>
                  </a:cubicBezTo>
                  <a:cubicBezTo>
                    <a:pt x="643" y="152"/>
                    <a:pt x="298" y="1"/>
                    <a:pt x="11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4410643" y="2425827"/>
              <a:ext cx="119006" cy="177416"/>
            </a:xfrm>
            <a:custGeom>
              <a:rect b="b" l="l" r="r" t="t"/>
              <a:pathLst>
                <a:path extrusionOk="0" h="3247" w="2178">
                  <a:moveTo>
                    <a:pt x="2145" y="0"/>
                  </a:moveTo>
                  <a:cubicBezTo>
                    <a:pt x="2055" y="0"/>
                    <a:pt x="1859" y="95"/>
                    <a:pt x="1220" y="1135"/>
                  </a:cubicBezTo>
                  <a:cubicBezTo>
                    <a:pt x="980" y="1527"/>
                    <a:pt x="752" y="1755"/>
                    <a:pt x="567" y="1941"/>
                  </a:cubicBezTo>
                  <a:cubicBezTo>
                    <a:pt x="240" y="2267"/>
                    <a:pt x="1" y="2495"/>
                    <a:pt x="110" y="3246"/>
                  </a:cubicBezTo>
                  <a:lnTo>
                    <a:pt x="371" y="3213"/>
                  </a:lnTo>
                  <a:cubicBezTo>
                    <a:pt x="284" y="2594"/>
                    <a:pt x="436" y="2441"/>
                    <a:pt x="752" y="2125"/>
                  </a:cubicBezTo>
                  <a:cubicBezTo>
                    <a:pt x="948" y="1929"/>
                    <a:pt x="1188" y="1690"/>
                    <a:pt x="1449" y="1266"/>
                  </a:cubicBezTo>
                  <a:cubicBezTo>
                    <a:pt x="2003" y="374"/>
                    <a:pt x="2167" y="275"/>
                    <a:pt x="2177" y="265"/>
                  </a:cubicBezTo>
                  <a:lnTo>
                    <a:pt x="2177" y="265"/>
                  </a:lnTo>
                  <a:cubicBezTo>
                    <a:pt x="2177" y="265"/>
                    <a:pt x="2163" y="269"/>
                    <a:pt x="2144" y="269"/>
                  </a:cubicBezTo>
                  <a:cubicBezTo>
                    <a:pt x="2134" y="269"/>
                    <a:pt x="2123" y="268"/>
                    <a:pt x="2112" y="265"/>
                  </a:cubicBezTo>
                  <a:lnTo>
                    <a:pt x="2177" y="4"/>
                  </a:lnTo>
                  <a:cubicBezTo>
                    <a:pt x="2168" y="2"/>
                    <a:pt x="2158" y="0"/>
                    <a:pt x="214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4347646" y="2395066"/>
              <a:ext cx="183208" cy="255114"/>
            </a:xfrm>
            <a:custGeom>
              <a:rect b="b" l="l" r="r" t="t"/>
              <a:pathLst>
                <a:path extrusionOk="0" h="4669" w="3353">
                  <a:moveTo>
                    <a:pt x="3243" y="1"/>
                  </a:moveTo>
                  <a:cubicBezTo>
                    <a:pt x="3146" y="44"/>
                    <a:pt x="795" y="1111"/>
                    <a:pt x="458" y="3113"/>
                  </a:cubicBezTo>
                  <a:cubicBezTo>
                    <a:pt x="273" y="4245"/>
                    <a:pt x="1" y="4429"/>
                    <a:pt x="1" y="4429"/>
                  </a:cubicBezTo>
                  <a:lnTo>
                    <a:pt x="109" y="4669"/>
                  </a:lnTo>
                  <a:cubicBezTo>
                    <a:pt x="175" y="4647"/>
                    <a:pt x="512" y="4451"/>
                    <a:pt x="719" y="3157"/>
                  </a:cubicBezTo>
                  <a:cubicBezTo>
                    <a:pt x="1035" y="1295"/>
                    <a:pt x="3330" y="262"/>
                    <a:pt x="3352" y="251"/>
                  </a:cubicBezTo>
                  <a:lnTo>
                    <a:pt x="324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4765022" y="2593073"/>
              <a:ext cx="43493" cy="243804"/>
            </a:xfrm>
            <a:custGeom>
              <a:rect b="b" l="l" r="r" t="t"/>
              <a:pathLst>
                <a:path extrusionOk="0" h="4462" w="796">
                  <a:moveTo>
                    <a:pt x="262" y="0"/>
                  </a:moveTo>
                  <a:lnTo>
                    <a:pt x="1" y="22"/>
                  </a:lnTo>
                  <a:cubicBezTo>
                    <a:pt x="12" y="185"/>
                    <a:pt x="77" y="522"/>
                    <a:pt x="164" y="936"/>
                  </a:cubicBezTo>
                  <a:cubicBezTo>
                    <a:pt x="240" y="1295"/>
                    <a:pt x="317" y="1709"/>
                    <a:pt x="382" y="2111"/>
                  </a:cubicBezTo>
                  <a:cubicBezTo>
                    <a:pt x="523" y="2950"/>
                    <a:pt x="392" y="4418"/>
                    <a:pt x="392" y="4440"/>
                  </a:cubicBezTo>
                  <a:lnTo>
                    <a:pt x="654" y="4462"/>
                  </a:lnTo>
                  <a:cubicBezTo>
                    <a:pt x="654" y="4396"/>
                    <a:pt x="796" y="2938"/>
                    <a:pt x="643" y="2068"/>
                  </a:cubicBezTo>
                  <a:cubicBezTo>
                    <a:pt x="578" y="1665"/>
                    <a:pt x="491" y="1252"/>
                    <a:pt x="426" y="882"/>
                  </a:cubicBezTo>
                  <a:cubicBezTo>
                    <a:pt x="338" y="490"/>
                    <a:pt x="273" y="152"/>
                    <a:pt x="2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4611654" y="2398016"/>
              <a:ext cx="145725" cy="151080"/>
            </a:xfrm>
            <a:custGeom>
              <a:rect b="b" l="l" r="r" t="t"/>
              <a:pathLst>
                <a:path extrusionOk="0" h="2765" w="2667">
                  <a:moveTo>
                    <a:pt x="98" y="1"/>
                  </a:moveTo>
                  <a:lnTo>
                    <a:pt x="0" y="240"/>
                  </a:lnTo>
                  <a:cubicBezTo>
                    <a:pt x="22" y="251"/>
                    <a:pt x="2155" y="1198"/>
                    <a:pt x="2405" y="2765"/>
                  </a:cubicBezTo>
                  <a:lnTo>
                    <a:pt x="2667" y="2721"/>
                  </a:lnTo>
                  <a:cubicBezTo>
                    <a:pt x="2394" y="1013"/>
                    <a:pt x="196" y="44"/>
                    <a:pt x="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4154065" y="3506071"/>
              <a:ext cx="887572" cy="150151"/>
            </a:xfrm>
            <a:custGeom>
              <a:rect b="b" l="l" r="r" t="t"/>
              <a:pathLst>
                <a:path extrusionOk="0" h="2748" w="16244">
                  <a:moveTo>
                    <a:pt x="15640" y="1"/>
                  </a:moveTo>
                  <a:cubicBezTo>
                    <a:pt x="14543" y="1"/>
                    <a:pt x="11036" y="679"/>
                    <a:pt x="8125" y="810"/>
                  </a:cubicBezTo>
                  <a:cubicBezTo>
                    <a:pt x="7828" y="825"/>
                    <a:pt x="7524" y="831"/>
                    <a:pt x="7218" y="831"/>
                  </a:cubicBezTo>
                  <a:cubicBezTo>
                    <a:pt x="4040" y="831"/>
                    <a:pt x="573" y="125"/>
                    <a:pt x="573" y="125"/>
                  </a:cubicBezTo>
                  <a:cubicBezTo>
                    <a:pt x="567" y="124"/>
                    <a:pt x="562" y="124"/>
                    <a:pt x="556" y="124"/>
                  </a:cubicBezTo>
                  <a:cubicBezTo>
                    <a:pt x="238" y="124"/>
                    <a:pt x="1" y="1619"/>
                    <a:pt x="279" y="1844"/>
                  </a:cubicBezTo>
                  <a:cubicBezTo>
                    <a:pt x="562" y="2084"/>
                    <a:pt x="4904" y="2530"/>
                    <a:pt x="7352" y="2715"/>
                  </a:cubicBezTo>
                  <a:cubicBezTo>
                    <a:pt x="7650" y="2738"/>
                    <a:pt x="8005" y="2747"/>
                    <a:pt x="8400" y="2747"/>
                  </a:cubicBezTo>
                  <a:cubicBezTo>
                    <a:pt x="11237" y="2747"/>
                    <a:pt x="16101" y="2236"/>
                    <a:pt x="16101" y="2236"/>
                  </a:cubicBezTo>
                  <a:cubicBezTo>
                    <a:pt x="16101" y="2236"/>
                    <a:pt x="16243" y="353"/>
                    <a:pt x="15971" y="60"/>
                  </a:cubicBezTo>
                  <a:cubicBezTo>
                    <a:pt x="15933" y="19"/>
                    <a:pt x="15818" y="1"/>
                    <a:pt x="1564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4337538" y="2700710"/>
              <a:ext cx="26227" cy="144523"/>
            </a:xfrm>
            <a:custGeom>
              <a:rect b="b" l="l" r="r" t="t"/>
              <a:pathLst>
                <a:path extrusionOk="0" h="2645" w="480">
                  <a:moveTo>
                    <a:pt x="219" y="0"/>
                  </a:moveTo>
                  <a:cubicBezTo>
                    <a:pt x="11" y="1316"/>
                    <a:pt x="1" y="2634"/>
                    <a:pt x="1" y="2644"/>
                  </a:cubicBezTo>
                  <a:lnTo>
                    <a:pt x="273" y="2644"/>
                  </a:lnTo>
                  <a:cubicBezTo>
                    <a:pt x="273" y="2634"/>
                    <a:pt x="273" y="1338"/>
                    <a:pt x="480" y="32"/>
                  </a:cubicBezTo>
                  <a:lnTo>
                    <a:pt x="21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4123523" y="3017554"/>
              <a:ext cx="934726" cy="611367"/>
            </a:xfrm>
            <a:custGeom>
              <a:rect b="b" l="l" r="r" t="t"/>
              <a:pathLst>
                <a:path extrusionOk="0" h="11189" w="17107">
                  <a:moveTo>
                    <a:pt x="16513" y="0"/>
                  </a:moveTo>
                  <a:cubicBezTo>
                    <a:pt x="15394" y="0"/>
                    <a:pt x="457" y="763"/>
                    <a:pt x="457" y="763"/>
                  </a:cubicBezTo>
                  <a:cubicBezTo>
                    <a:pt x="457" y="763"/>
                    <a:pt x="0" y="11090"/>
                    <a:pt x="457" y="11177"/>
                  </a:cubicBezTo>
                  <a:cubicBezTo>
                    <a:pt x="492" y="11185"/>
                    <a:pt x="620" y="11188"/>
                    <a:pt x="825" y="11188"/>
                  </a:cubicBezTo>
                  <a:cubicBezTo>
                    <a:pt x="3300" y="11188"/>
                    <a:pt x="17107" y="10687"/>
                    <a:pt x="17107" y="10687"/>
                  </a:cubicBezTo>
                  <a:lnTo>
                    <a:pt x="16552" y="1"/>
                  </a:lnTo>
                  <a:cubicBezTo>
                    <a:pt x="16541" y="1"/>
                    <a:pt x="16529" y="0"/>
                    <a:pt x="165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484403" y="2241042"/>
              <a:ext cx="161188" cy="161243"/>
            </a:xfrm>
            <a:custGeom>
              <a:rect b="b" l="l" r="r" t="t"/>
              <a:pathLst>
                <a:path extrusionOk="0" h="2951" w="2950">
                  <a:moveTo>
                    <a:pt x="1470" y="1"/>
                  </a:moveTo>
                  <a:cubicBezTo>
                    <a:pt x="665" y="1"/>
                    <a:pt x="0" y="665"/>
                    <a:pt x="0" y="1470"/>
                  </a:cubicBezTo>
                  <a:cubicBezTo>
                    <a:pt x="0" y="2286"/>
                    <a:pt x="665" y="2950"/>
                    <a:pt x="1470" y="2950"/>
                  </a:cubicBezTo>
                  <a:cubicBezTo>
                    <a:pt x="2286" y="2950"/>
                    <a:pt x="2950" y="2286"/>
                    <a:pt x="2950" y="1470"/>
                  </a:cubicBezTo>
                  <a:cubicBezTo>
                    <a:pt x="2950" y="665"/>
                    <a:pt x="2286" y="1"/>
                    <a:pt x="14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4059925" y="3116613"/>
              <a:ext cx="205556" cy="207523"/>
            </a:xfrm>
            <a:custGeom>
              <a:rect b="b" l="l" r="r" t="t"/>
              <a:pathLst>
                <a:path extrusionOk="0" h="3798" w="3762">
                  <a:moveTo>
                    <a:pt x="2886" y="0"/>
                  </a:moveTo>
                  <a:cubicBezTo>
                    <a:pt x="2820" y="0"/>
                    <a:pt x="2737" y="9"/>
                    <a:pt x="2633" y="27"/>
                  </a:cubicBezTo>
                  <a:cubicBezTo>
                    <a:pt x="1948" y="147"/>
                    <a:pt x="1164" y="680"/>
                    <a:pt x="1164" y="680"/>
                  </a:cubicBezTo>
                  <a:cubicBezTo>
                    <a:pt x="0" y="1335"/>
                    <a:pt x="613" y="3798"/>
                    <a:pt x="1315" y="3798"/>
                  </a:cubicBezTo>
                  <a:cubicBezTo>
                    <a:pt x="1348" y="3798"/>
                    <a:pt x="1381" y="3792"/>
                    <a:pt x="1414" y="3781"/>
                  </a:cubicBezTo>
                  <a:cubicBezTo>
                    <a:pt x="2154" y="3520"/>
                    <a:pt x="3471" y="2345"/>
                    <a:pt x="3711" y="1627"/>
                  </a:cubicBezTo>
                  <a:cubicBezTo>
                    <a:pt x="3761" y="1482"/>
                    <a:pt x="3717" y="1424"/>
                    <a:pt x="3615" y="1424"/>
                  </a:cubicBezTo>
                  <a:cubicBezTo>
                    <a:pt x="3209" y="1424"/>
                    <a:pt x="1883" y="2334"/>
                    <a:pt x="1883" y="2334"/>
                  </a:cubicBezTo>
                  <a:cubicBezTo>
                    <a:pt x="1883" y="2334"/>
                    <a:pt x="3721" y="876"/>
                    <a:pt x="3678" y="604"/>
                  </a:cubicBezTo>
                  <a:cubicBezTo>
                    <a:pt x="3671" y="568"/>
                    <a:pt x="3634" y="552"/>
                    <a:pt x="3576" y="552"/>
                  </a:cubicBezTo>
                  <a:cubicBezTo>
                    <a:pt x="3194" y="552"/>
                    <a:pt x="1883" y="1224"/>
                    <a:pt x="1883" y="1224"/>
                  </a:cubicBezTo>
                  <a:cubicBezTo>
                    <a:pt x="1883" y="1224"/>
                    <a:pt x="3672" y="0"/>
                    <a:pt x="2886" y="0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4416598" y="2755949"/>
              <a:ext cx="40488" cy="103543"/>
            </a:xfrm>
            <a:custGeom>
              <a:rect b="b" l="l" r="r" t="t"/>
              <a:pathLst>
                <a:path extrusionOk="0" h="1895" w="741">
                  <a:moveTo>
                    <a:pt x="1" y="1"/>
                  </a:moveTo>
                  <a:cubicBezTo>
                    <a:pt x="1" y="828"/>
                    <a:pt x="480" y="1851"/>
                    <a:pt x="501" y="1894"/>
                  </a:cubicBezTo>
                  <a:lnTo>
                    <a:pt x="741" y="1775"/>
                  </a:lnTo>
                  <a:cubicBezTo>
                    <a:pt x="741" y="1764"/>
                    <a:pt x="273" y="762"/>
                    <a:pt x="27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4410643" y="2580561"/>
              <a:ext cx="141572" cy="141572"/>
            </a:xfrm>
            <a:custGeom>
              <a:rect b="b" l="l" r="r" t="t"/>
              <a:pathLst>
                <a:path extrusionOk="0" h="2591" w="2591">
                  <a:moveTo>
                    <a:pt x="1296" y="262"/>
                  </a:moveTo>
                  <a:cubicBezTo>
                    <a:pt x="1873" y="262"/>
                    <a:pt x="2330" y="730"/>
                    <a:pt x="2330" y="1296"/>
                  </a:cubicBezTo>
                  <a:cubicBezTo>
                    <a:pt x="2330" y="1861"/>
                    <a:pt x="1873" y="2330"/>
                    <a:pt x="1296" y="2330"/>
                  </a:cubicBezTo>
                  <a:cubicBezTo>
                    <a:pt x="731" y="2330"/>
                    <a:pt x="273" y="1861"/>
                    <a:pt x="273" y="1296"/>
                  </a:cubicBezTo>
                  <a:cubicBezTo>
                    <a:pt x="273" y="730"/>
                    <a:pt x="731" y="262"/>
                    <a:pt x="1296" y="262"/>
                  </a:cubicBezTo>
                  <a:close/>
                  <a:moveTo>
                    <a:pt x="1296" y="1"/>
                  </a:moveTo>
                  <a:cubicBezTo>
                    <a:pt x="589" y="1"/>
                    <a:pt x="1" y="577"/>
                    <a:pt x="1" y="1296"/>
                  </a:cubicBezTo>
                  <a:cubicBezTo>
                    <a:pt x="1" y="2014"/>
                    <a:pt x="589" y="2591"/>
                    <a:pt x="1296" y="2591"/>
                  </a:cubicBezTo>
                  <a:cubicBezTo>
                    <a:pt x="2015" y="2591"/>
                    <a:pt x="2591" y="2014"/>
                    <a:pt x="2591" y="1296"/>
                  </a:cubicBezTo>
                  <a:cubicBezTo>
                    <a:pt x="2591" y="577"/>
                    <a:pt x="2015" y="1"/>
                    <a:pt x="12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4584281" y="2580561"/>
              <a:ext cx="141572" cy="141572"/>
            </a:xfrm>
            <a:custGeom>
              <a:rect b="b" l="l" r="r" t="t"/>
              <a:pathLst>
                <a:path extrusionOk="0" h="2591" w="2591">
                  <a:moveTo>
                    <a:pt x="1296" y="262"/>
                  </a:moveTo>
                  <a:cubicBezTo>
                    <a:pt x="1862" y="262"/>
                    <a:pt x="2329" y="730"/>
                    <a:pt x="2329" y="1296"/>
                  </a:cubicBezTo>
                  <a:cubicBezTo>
                    <a:pt x="2329" y="1861"/>
                    <a:pt x="1862" y="2330"/>
                    <a:pt x="1296" y="2330"/>
                  </a:cubicBezTo>
                  <a:cubicBezTo>
                    <a:pt x="730" y="2330"/>
                    <a:pt x="262" y="1861"/>
                    <a:pt x="262" y="1296"/>
                  </a:cubicBezTo>
                  <a:cubicBezTo>
                    <a:pt x="262" y="730"/>
                    <a:pt x="730" y="262"/>
                    <a:pt x="1296" y="262"/>
                  </a:cubicBezTo>
                  <a:close/>
                  <a:moveTo>
                    <a:pt x="1296" y="1"/>
                  </a:moveTo>
                  <a:cubicBezTo>
                    <a:pt x="578" y="1"/>
                    <a:pt x="1" y="577"/>
                    <a:pt x="1" y="1296"/>
                  </a:cubicBezTo>
                  <a:cubicBezTo>
                    <a:pt x="1" y="2014"/>
                    <a:pt x="578" y="2591"/>
                    <a:pt x="1296" y="2591"/>
                  </a:cubicBezTo>
                  <a:cubicBezTo>
                    <a:pt x="2003" y="2591"/>
                    <a:pt x="2590" y="2014"/>
                    <a:pt x="2590" y="1296"/>
                  </a:cubicBezTo>
                  <a:cubicBezTo>
                    <a:pt x="2590" y="577"/>
                    <a:pt x="2003" y="1"/>
                    <a:pt x="12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3858968" y="3159066"/>
              <a:ext cx="315109" cy="576834"/>
            </a:xfrm>
            <a:custGeom>
              <a:rect b="b" l="l" r="r" t="t"/>
              <a:pathLst>
                <a:path extrusionOk="0" h="10557" w="5767">
                  <a:moveTo>
                    <a:pt x="4722" y="1"/>
                  </a:moveTo>
                  <a:cubicBezTo>
                    <a:pt x="4722" y="1"/>
                    <a:pt x="1131" y="2547"/>
                    <a:pt x="446" y="6694"/>
                  </a:cubicBezTo>
                  <a:cubicBezTo>
                    <a:pt x="0" y="9384"/>
                    <a:pt x="1221" y="10557"/>
                    <a:pt x="2552" y="10557"/>
                  </a:cubicBezTo>
                  <a:cubicBezTo>
                    <a:pt x="3789" y="10557"/>
                    <a:pt x="5121" y="9543"/>
                    <a:pt x="5299" y="7792"/>
                  </a:cubicBezTo>
                  <a:cubicBezTo>
                    <a:pt x="5669" y="4017"/>
                    <a:pt x="4831" y="3037"/>
                    <a:pt x="5299" y="2482"/>
                  </a:cubicBezTo>
                  <a:cubicBezTo>
                    <a:pt x="5767" y="1938"/>
                    <a:pt x="4613" y="458"/>
                    <a:pt x="4722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4889486" y="3073285"/>
              <a:ext cx="205610" cy="206266"/>
            </a:xfrm>
            <a:custGeom>
              <a:rect b="b" l="l" r="r" t="t"/>
              <a:pathLst>
                <a:path extrusionOk="0" h="3775" w="3763">
                  <a:moveTo>
                    <a:pt x="871" y="1"/>
                  </a:moveTo>
                  <a:cubicBezTo>
                    <a:pt x="72" y="1"/>
                    <a:pt x="1880" y="1212"/>
                    <a:pt x="1880" y="1212"/>
                  </a:cubicBezTo>
                  <a:cubicBezTo>
                    <a:pt x="1880" y="1212"/>
                    <a:pt x="569" y="561"/>
                    <a:pt x="187" y="561"/>
                  </a:cubicBezTo>
                  <a:cubicBezTo>
                    <a:pt x="127" y="561"/>
                    <a:pt x="90" y="577"/>
                    <a:pt x="85" y="613"/>
                  </a:cubicBezTo>
                  <a:cubicBezTo>
                    <a:pt x="30" y="886"/>
                    <a:pt x="1891" y="2322"/>
                    <a:pt x="1891" y="2322"/>
                  </a:cubicBezTo>
                  <a:cubicBezTo>
                    <a:pt x="1891" y="2322"/>
                    <a:pt x="566" y="1432"/>
                    <a:pt x="152" y="1432"/>
                  </a:cubicBezTo>
                  <a:cubicBezTo>
                    <a:pt x="47" y="1432"/>
                    <a:pt x="1" y="1490"/>
                    <a:pt x="51" y="1636"/>
                  </a:cubicBezTo>
                  <a:cubicBezTo>
                    <a:pt x="313" y="2354"/>
                    <a:pt x="1640" y="3519"/>
                    <a:pt x="2380" y="3759"/>
                  </a:cubicBezTo>
                  <a:cubicBezTo>
                    <a:pt x="2413" y="3770"/>
                    <a:pt x="2445" y="3775"/>
                    <a:pt x="2478" y="3775"/>
                  </a:cubicBezTo>
                  <a:cubicBezTo>
                    <a:pt x="3178" y="3775"/>
                    <a:pt x="3763" y="1292"/>
                    <a:pt x="2598" y="657"/>
                  </a:cubicBezTo>
                  <a:cubicBezTo>
                    <a:pt x="2598" y="657"/>
                    <a:pt x="1804" y="134"/>
                    <a:pt x="1118" y="26"/>
                  </a:cubicBezTo>
                  <a:cubicBezTo>
                    <a:pt x="1017" y="9"/>
                    <a:pt x="936" y="1"/>
                    <a:pt x="871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4982643" y="3114536"/>
              <a:ext cx="320518" cy="574922"/>
            </a:xfrm>
            <a:custGeom>
              <a:rect b="b" l="l" r="r" t="t"/>
              <a:pathLst>
                <a:path extrusionOk="0" h="10522" w="5866">
                  <a:moveTo>
                    <a:pt x="1002" y="0"/>
                  </a:moveTo>
                  <a:cubicBezTo>
                    <a:pt x="1122" y="446"/>
                    <a:pt x="1" y="1948"/>
                    <a:pt x="469" y="2492"/>
                  </a:cubicBezTo>
                  <a:cubicBezTo>
                    <a:pt x="948" y="3036"/>
                    <a:pt x="109" y="4026"/>
                    <a:pt x="545" y="7792"/>
                  </a:cubicBezTo>
                  <a:cubicBezTo>
                    <a:pt x="742" y="9528"/>
                    <a:pt x="2067" y="10521"/>
                    <a:pt x="3295" y="10521"/>
                  </a:cubicBezTo>
                  <a:cubicBezTo>
                    <a:pt x="4638" y="10521"/>
                    <a:pt x="5865" y="9333"/>
                    <a:pt x="5376" y="6627"/>
                  </a:cubicBezTo>
                  <a:cubicBezTo>
                    <a:pt x="4626" y="2492"/>
                    <a:pt x="1002" y="0"/>
                    <a:pt x="1002" y="0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4998542" y="4181176"/>
              <a:ext cx="186923" cy="180093"/>
            </a:xfrm>
            <a:custGeom>
              <a:rect b="b" l="l" r="r" t="t"/>
              <a:pathLst>
                <a:path extrusionOk="0" h="3296" w="3421">
                  <a:moveTo>
                    <a:pt x="1538" y="0"/>
                  </a:moveTo>
                  <a:lnTo>
                    <a:pt x="1538" y="0"/>
                  </a:lnTo>
                  <a:cubicBezTo>
                    <a:pt x="1538" y="0"/>
                    <a:pt x="1723" y="229"/>
                    <a:pt x="1102" y="653"/>
                  </a:cubicBezTo>
                  <a:cubicBezTo>
                    <a:pt x="1102" y="653"/>
                    <a:pt x="101" y="1589"/>
                    <a:pt x="26" y="2220"/>
                  </a:cubicBezTo>
                  <a:cubicBezTo>
                    <a:pt x="0" y="2446"/>
                    <a:pt x="1944" y="3296"/>
                    <a:pt x="2873" y="3296"/>
                  </a:cubicBezTo>
                  <a:cubicBezTo>
                    <a:pt x="3153" y="3296"/>
                    <a:pt x="3340" y="3219"/>
                    <a:pt x="3355" y="3026"/>
                  </a:cubicBezTo>
                  <a:cubicBezTo>
                    <a:pt x="3421" y="2177"/>
                    <a:pt x="2408" y="109"/>
                    <a:pt x="15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4712734" y="2741142"/>
              <a:ext cx="36882" cy="90429"/>
            </a:xfrm>
            <a:custGeom>
              <a:rect b="b" l="l" r="r" t="t"/>
              <a:pathLst>
                <a:path extrusionOk="0" h="1655" w="675">
                  <a:moveTo>
                    <a:pt x="609" y="0"/>
                  </a:moveTo>
                  <a:lnTo>
                    <a:pt x="348" y="22"/>
                  </a:lnTo>
                  <a:cubicBezTo>
                    <a:pt x="403" y="631"/>
                    <a:pt x="0" y="1534"/>
                    <a:pt x="0" y="1545"/>
                  </a:cubicBezTo>
                  <a:lnTo>
                    <a:pt x="239" y="1654"/>
                  </a:lnTo>
                  <a:cubicBezTo>
                    <a:pt x="261" y="1611"/>
                    <a:pt x="675" y="685"/>
                    <a:pt x="6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4385127" y="2618043"/>
              <a:ext cx="36937" cy="31582"/>
            </a:xfrm>
            <a:custGeom>
              <a:rect b="b" l="l" r="r" t="t"/>
              <a:pathLst>
                <a:path extrusionOk="0" h="578" w="676">
                  <a:moveTo>
                    <a:pt x="142" y="0"/>
                  </a:moveTo>
                  <a:lnTo>
                    <a:pt x="1" y="229"/>
                  </a:lnTo>
                  <a:lnTo>
                    <a:pt x="523" y="577"/>
                  </a:lnTo>
                  <a:lnTo>
                    <a:pt x="675" y="36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4544450" y="2636456"/>
              <a:ext cx="47646" cy="14370"/>
            </a:xfrm>
            <a:custGeom>
              <a:rect b="b" l="l" r="r" t="t"/>
              <a:pathLst>
                <a:path extrusionOk="0" h="263" w="872">
                  <a:moveTo>
                    <a:pt x="1" y="1"/>
                  </a:moveTo>
                  <a:lnTo>
                    <a:pt x="1" y="262"/>
                  </a:lnTo>
                  <a:lnTo>
                    <a:pt x="871" y="262"/>
                  </a:lnTo>
                  <a:lnTo>
                    <a:pt x="8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4713881" y="2624599"/>
              <a:ext cx="34532" cy="32128"/>
            </a:xfrm>
            <a:custGeom>
              <a:rect b="b" l="l" r="r" t="t"/>
              <a:pathLst>
                <a:path extrusionOk="0" h="588" w="632">
                  <a:moveTo>
                    <a:pt x="458" y="0"/>
                  </a:moveTo>
                  <a:lnTo>
                    <a:pt x="1" y="392"/>
                  </a:lnTo>
                  <a:lnTo>
                    <a:pt x="175" y="588"/>
                  </a:lnTo>
                  <a:lnTo>
                    <a:pt x="632" y="196"/>
                  </a:lnTo>
                  <a:lnTo>
                    <a:pt x="45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4541500" y="2745294"/>
              <a:ext cx="72016" cy="19069"/>
            </a:xfrm>
            <a:custGeom>
              <a:rect b="b" l="l" r="r" t="t"/>
              <a:pathLst>
                <a:path extrusionOk="0" h="349" w="1318">
                  <a:moveTo>
                    <a:pt x="770" y="1"/>
                  </a:moveTo>
                  <a:cubicBezTo>
                    <a:pt x="411" y="1"/>
                    <a:pt x="56" y="80"/>
                    <a:pt x="0" y="87"/>
                  </a:cubicBezTo>
                  <a:lnTo>
                    <a:pt x="65" y="348"/>
                  </a:lnTo>
                  <a:cubicBezTo>
                    <a:pt x="200" y="315"/>
                    <a:pt x="493" y="264"/>
                    <a:pt x="763" y="264"/>
                  </a:cubicBezTo>
                  <a:cubicBezTo>
                    <a:pt x="930" y="264"/>
                    <a:pt x="1089" y="284"/>
                    <a:pt x="1197" y="338"/>
                  </a:cubicBezTo>
                  <a:lnTo>
                    <a:pt x="1317" y="98"/>
                  </a:lnTo>
                  <a:cubicBezTo>
                    <a:pt x="1166" y="25"/>
                    <a:pt x="968" y="1"/>
                    <a:pt x="7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4026596" y="4144077"/>
              <a:ext cx="374612" cy="209982"/>
            </a:xfrm>
            <a:custGeom>
              <a:rect b="b" l="l" r="r" t="t"/>
              <a:pathLst>
                <a:path extrusionOk="0" h="3843" w="6856">
                  <a:moveTo>
                    <a:pt x="4584" y="1"/>
                  </a:moveTo>
                  <a:cubicBezTo>
                    <a:pt x="4462" y="1"/>
                    <a:pt x="4335" y="9"/>
                    <a:pt x="4201" y="27"/>
                  </a:cubicBezTo>
                  <a:cubicBezTo>
                    <a:pt x="2046" y="298"/>
                    <a:pt x="0" y="2823"/>
                    <a:pt x="294" y="3661"/>
                  </a:cubicBezTo>
                  <a:cubicBezTo>
                    <a:pt x="338" y="3788"/>
                    <a:pt x="480" y="3842"/>
                    <a:pt x="696" y="3842"/>
                  </a:cubicBezTo>
                  <a:cubicBezTo>
                    <a:pt x="1920" y="3842"/>
                    <a:pt x="5514" y="2080"/>
                    <a:pt x="6856" y="1876"/>
                  </a:cubicBezTo>
                  <a:cubicBezTo>
                    <a:pt x="6856" y="1876"/>
                    <a:pt x="6416" y="1"/>
                    <a:pt x="4584" y="1"/>
                  </a:cubicBezTo>
                  <a:close/>
                </a:path>
              </a:pathLst>
            </a:custGeom>
            <a:solidFill>
              <a:srgbClr val="B7706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3962451" y="4119763"/>
              <a:ext cx="315710" cy="263092"/>
            </a:xfrm>
            <a:custGeom>
              <a:rect b="b" l="l" r="r" t="t"/>
              <a:pathLst>
                <a:path extrusionOk="0" h="4815" w="5778">
                  <a:moveTo>
                    <a:pt x="4643" y="0"/>
                  </a:moveTo>
                  <a:cubicBezTo>
                    <a:pt x="3437" y="0"/>
                    <a:pt x="2533" y="1466"/>
                    <a:pt x="1142" y="2528"/>
                  </a:cubicBezTo>
                  <a:cubicBezTo>
                    <a:pt x="1" y="3399"/>
                    <a:pt x="250" y="4814"/>
                    <a:pt x="1179" y="4814"/>
                  </a:cubicBezTo>
                  <a:cubicBezTo>
                    <a:pt x="1259" y="4814"/>
                    <a:pt x="1345" y="4803"/>
                    <a:pt x="1435" y="4781"/>
                  </a:cubicBezTo>
                  <a:cubicBezTo>
                    <a:pt x="2719" y="4465"/>
                    <a:pt x="3710" y="3867"/>
                    <a:pt x="3525" y="3649"/>
                  </a:cubicBezTo>
                  <a:cubicBezTo>
                    <a:pt x="3525" y="3649"/>
                    <a:pt x="3188" y="2822"/>
                    <a:pt x="3133" y="2288"/>
                  </a:cubicBezTo>
                  <a:cubicBezTo>
                    <a:pt x="3079" y="1756"/>
                    <a:pt x="5778" y="438"/>
                    <a:pt x="5778" y="438"/>
                  </a:cubicBezTo>
                  <a:cubicBezTo>
                    <a:pt x="5604" y="134"/>
                    <a:pt x="5364" y="36"/>
                    <a:pt x="4733" y="3"/>
                  </a:cubicBezTo>
                  <a:cubicBezTo>
                    <a:pt x="4703" y="1"/>
                    <a:pt x="4673" y="0"/>
                    <a:pt x="464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3846456" y="2837687"/>
              <a:ext cx="157800" cy="269867"/>
            </a:xfrm>
            <a:custGeom>
              <a:rect b="b" l="l" r="r" t="t"/>
              <a:pathLst>
                <a:path extrusionOk="0" h="4939" w="2888">
                  <a:moveTo>
                    <a:pt x="1410" y="0"/>
                  </a:moveTo>
                  <a:cubicBezTo>
                    <a:pt x="1388" y="0"/>
                    <a:pt x="1361" y="23"/>
                    <a:pt x="1328" y="72"/>
                  </a:cubicBezTo>
                  <a:cubicBezTo>
                    <a:pt x="1328" y="72"/>
                    <a:pt x="0" y="3141"/>
                    <a:pt x="305" y="3174"/>
                  </a:cubicBezTo>
                  <a:cubicBezTo>
                    <a:pt x="344" y="3177"/>
                    <a:pt x="385" y="3179"/>
                    <a:pt x="428" y="3179"/>
                  </a:cubicBezTo>
                  <a:cubicBezTo>
                    <a:pt x="752" y="3179"/>
                    <a:pt x="1186" y="3090"/>
                    <a:pt x="1441" y="3090"/>
                  </a:cubicBezTo>
                  <a:cubicBezTo>
                    <a:pt x="1566" y="3090"/>
                    <a:pt x="1648" y="3111"/>
                    <a:pt x="1654" y="3174"/>
                  </a:cubicBezTo>
                  <a:cubicBezTo>
                    <a:pt x="1687" y="3380"/>
                    <a:pt x="1567" y="4849"/>
                    <a:pt x="1621" y="4936"/>
                  </a:cubicBezTo>
                  <a:cubicBezTo>
                    <a:pt x="1622" y="4938"/>
                    <a:pt x="1624" y="4939"/>
                    <a:pt x="1625" y="4939"/>
                  </a:cubicBezTo>
                  <a:cubicBezTo>
                    <a:pt x="1726" y="4939"/>
                    <a:pt x="2887" y="2388"/>
                    <a:pt x="2405" y="2281"/>
                  </a:cubicBezTo>
                  <a:cubicBezTo>
                    <a:pt x="1916" y="2172"/>
                    <a:pt x="1328" y="2161"/>
                    <a:pt x="1328" y="2161"/>
                  </a:cubicBezTo>
                  <a:cubicBezTo>
                    <a:pt x="1328" y="2161"/>
                    <a:pt x="1624" y="0"/>
                    <a:pt x="141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4009112" y="2612798"/>
              <a:ext cx="136491" cy="252710"/>
            </a:xfrm>
            <a:custGeom>
              <a:rect b="b" l="l" r="r" t="t"/>
              <a:pathLst>
                <a:path extrusionOk="0" h="4625" w="2498">
                  <a:moveTo>
                    <a:pt x="353" y="1"/>
                  </a:moveTo>
                  <a:cubicBezTo>
                    <a:pt x="329" y="1"/>
                    <a:pt x="307" y="30"/>
                    <a:pt x="288" y="96"/>
                  </a:cubicBezTo>
                  <a:cubicBezTo>
                    <a:pt x="288" y="96"/>
                    <a:pt x="0" y="3352"/>
                    <a:pt x="278" y="3352"/>
                  </a:cubicBezTo>
                  <a:cubicBezTo>
                    <a:pt x="281" y="3352"/>
                    <a:pt x="285" y="3351"/>
                    <a:pt x="288" y="3350"/>
                  </a:cubicBezTo>
                  <a:cubicBezTo>
                    <a:pt x="685" y="3267"/>
                    <a:pt x="1271" y="2886"/>
                    <a:pt x="1498" y="2886"/>
                  </a:cubicBezTo>
                  <a:cubicBezTo>
                    <a:pt x="1539" y="2886"/>
                    <a:pt x="1568" y="2898"/>
                    <a:pt x="1583" y="2925"/>
                  </a:cubicBezTo>
                  <a:cubicBezTo>
                    <a:pt x="1681" y="3121"/>
                    <a:pt x="2018" y="4558"/>
                    <a:pt x="2105" y="4623"/>
                  </a:cubicBezTo>
                  <a:cubicBezTo>
                    <a:pt x="2106" y="4624"/>
                    <a:pt x="2107" y="4624"/>
                    <a:pt x="2108" y="4624"/>
                  </a:cubicBezTo>
                  <a:cubicBezTo>
                    <a:pt x="2198" y="4624"/>
                    <a:pt x="2498" y="1848"/>
                    <a:pt x="2029" y="1848"/>
                  </a:cubicBezTo>
                  <a:cubicBezTo>
                    <a:pt x="2025" y="1848"/>
                    <a:pt x="2021" y="1848"/>
                    <a:pt x="2018" y="1849"/>
                  </a:cubicBezTo>
                  <a:cubicBezTo>
                    <a:pt x="1517" y="1903"/>
                    <a:pt x="951" y="2077"/>
                    <a:pt x="951" y="2077"/>
                  </a:cubicBezTo>
                  <a:cubicBezTo>
                    <a:pt x="951" y="2077"/>
                    <a:pt x="561" y="1"/>
                    <a:pt x="35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118690" y="2838943"/>
              <a:ext cx="162499" cy="269211"/>
            </a:xfrm>
            <a:custGeom>
              <a:rect b="b" l="l" r="r" t="t"/>
              <a:pathLst>
                <a:path extrusionOk="0" h="4927" w="2974">
                  <a:moveTo>
                    <a:pt x="1137" y="0"/>
                  </a:moveTo>
                  <a:cubicBezTo>
                    <a:pt x="916" y="0"/>
                    <a:pt x="1526" y="2138"/>
                    <a:pt x="1526" y="2138"/>
                  </a:cubicBezTo>
                  <a:cubicBezTo>
                    <a:pt x="1526" y="2138"/>
                    <a:pt x="939" y="2225"/>
                    <a:pt x="460" y="2411"/>
                  </a:cubicBezTo>
                  <a:cubicBezTo>
                    <a:pt x="1" y="2581"/>
                    <a:pt x="1508" y="4927"/>
                    <a:pt x="1609" y="4927"/>
                  </a:cubicBezTo>
                  <a:cubicBezTo>
                    <a:pt x="1611" y="4927"/>
                    <a:pt x="1613" y="4926"/>
                    <a:pt x="1613" y="4924"/>
                  </a:cubicBezTo>
                  <a:cubicBezTo>
                    <a:pt x="1667" y="4826"/>
                    <a:pt x="1331" y="3390"/>
                    <a:pt x="1331" y="3183"/>
                  </a:cubicBezTo>
                  <a:cubicBezTo>
                    <a:pt x="1331" y="2976"/>
                    <a:pt x="2212" y="3096"/>
                    <a:pt x="2680" y="2987"/>
                  </a:cubicBezTo>
                  <a:cubicBezTo>
                    <a:pt x="2973" y="2911"/>
                    <a:pt x="1222" y="60"/>
                    <a:pt x="1222" y="60"/>
                  </a:cubicBezTo>
                  <a:cubicBezTo>
                    <a:pt x="1185" y="19"/>
                    <a:pt x="1157" y="0"/>
                    <a:pt x="11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4905768" y="2541222"/>
              <a:ext cx="158401" cy="270468"/>
            </a:xfrm>
            <a:custGeom>
              <a:rect b="b" l="l" r="r" t="t"/>
              <a:pathLst>
                <a:path extrusionOk="0" h="4950" w="2899">
                  <a:moveTo>
                    <a:pt x="1306" y="1"/>
                  </a:moveTo>
                  <a:cubicBezTo>
                    <a:pt x="1204" y="1"/>
                    <a:pt x="1" y="2529"/>
                    <a:pt x="472" y="2647"/>
                  </a:cubicBezTo>
                  <a:cubicBezTo>
                    <a:pt x="962" y="2767"/>
                    <a:pt x="1560" y="2789"/>
                    <a:pt x="1560" y="2789"/>
                  </a:cubicBezTo>
                  <a:cubicBezTo>
                    <a:pt x="1560" y="2789"/>
                    <a:pt x="1219" y="4949"/>
                    <a:pt x="1433" y="4949"/>
                  </a:cubicBezTo>
                  <a:cubicBezTo>
                    <a:pt x="1455" y="4949"/>
                    <a:pt x="1482" y="4927"/>
                    <a:pt x="1516" y="4878"/>
                  </a:cubicBezTo>
                  <a:cubicBezTo>
                    <a:pt x="1516" y="4878"/>
                    <a:pt x="2899" y="1831"/>
                    <a:pt x="2605" y="1798"/>
                  </a:cubicBezTo>
                  <a:cubicBezTo>
                    <a:pt x="2559" y="1794"/>
                    <a:pt x="2510" y="1792"/>
                    <a:pt x="2459" y="1792"/>
                  </a:cubicBezTo>
                  <a:cubicBezTo>
                    <a:pt x="2143" y="1792"/>
                    <a:pt x="1737" y="1859"/>
                    <a:pt x="1484" y="1859"/>
                  </a:cubicBezTo>
                  <a:cubicBezTo>
                    <a:pt x="1345" y="1859"/>
                    <a:pt x="1252" y="1839"/>
                    <a:pt x="1245" y="1776"/>
                  </a:cubicBezTo>
                  <a:cubicBezTo>
                    <a:pt x="1212" y="1558"/>
                    <a:pt x="1375" y="100"/>
                    <a:pt x="1310" y="3"/>
                  </a:cubicBezTo>
                  <a:cubicBezTo>
                    <a:pt x="1309" y="1"/>
                    <a:pt x="1308" y="1"/>
                    <a:pt x="130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8" name="Google Shape;268;p5"/>
          <p:cNvSpPr txBox="1"/>
          <p:nvPr/>
        </p:nvSpPr>
        <p:spPr>
          <a:xfrm rot="-171477">
            <a:off x="3984263" y="2645821"/>
            <a:ext cx="1006792" cy="43085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BULLİNQƏ</a:t>
            </a:r>
            <a:endParaRPr b="0" i="0" sz="800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800" u="none" cap="none" strike="noStrike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SON</a:t>
            </a:r>
            <a:endParaRPr b="0" i="0" sz="800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69" name="Google Shape;269;p5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5/10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6"/>
          <p:cNvSpPr txBox="1"/>
          <p:nvPr>
            <p:ph type="title"/>
          </p:nvPr>
        </p:nvSpPr>
        <p:spPr>
          <a:xfrm>
            <a:off x="680500" y="1066367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Kiberbullinq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6"/>
          <p:cNvSpPr txBox="1"/>
          <p:nvPr/>
        </p:nvSpPr>
        <p:spPr>
          <a:xfrm>
            <a:off x="719998" y="1396325"/>
            <a:ext cx="245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000000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77" name="Google Shape;277;p6"/>
          <p:cNvSpPr txBox="1"/>
          <p:nvPr/>
        </p:nvSpPr>
        <p:spPr>
          <a:xfrm>
            <a:off x="556982" y="2413538"/>
            <a:ext cx="21741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Onlayn Qeybət və Şayiə Yayımlama 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78" name="Google Shape;278;p6"/>
          <p:cNvSpPr txBox="1"/>
          <p:nvPr/>
        </p:nvSpPr>
        <p:spPr>
          <a:xfrm>
            <a:off x="920664" y="3360463"/>
            <a:ext cx="18630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İnternetdə Təhdid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79" name="Google Shape;279;p6"/>
          <p:cNvSpPr txBox="1"/>
          <p:nvPr/>
        </p:nvSpPr>
        <p:spPr>
          <a:xfrm>
            <a:off x="5792675" y="1595091"/>
            <a:ext cx="25221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Klonlama və ya Şəxsi Profilin Oğurlanması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80" name="Google Shape;280;p6"/>
          <p:cNvSpPr txBox="1"/>
          <p:nvPr/>
        </p:nvSpPr>
        <p:spPr>
          <a:xfrm>
            <a:off x="5792675" y="2481548"/>
            <a:ext cx="25221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Qəsdən Təcrid Etmə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81" name="Google Shape;281;p6"/>
          <p:cNvSpPr txBox="1"/>
          <p:nvPr/>
        </p:nvSpPr>
        <p:spPr>
          <a:xfrm>
            <a:off x="5792675" y="3360465"/>
            <a:ext cx="26175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Şəxsi Məlumatların yayılması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82" name="Google Shape;282;p6"/>
          <p:cNvSpPr txBox="1"/>
          <p:nvPr/>
        </p:nvSpPr>
        <p:spPr>
          <a:xfrm>
            <a:off x="227284" y="1540672"/>
            <a:ext cx="245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Təhqir və Alçaltma</a:t>
            </a:r>
            <a:endParaRPr b="0" i="0" sz="1200" u="none" cap="none" strike="noStrike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83" name="Google Shape;283;p6"/>
          <p:cNvSpPr txBox="1"/>
          <p:nvPr/>
        </p:nvSpPr>
        <p:spPr>
          <a:xfrm>
            <a:off x="65675" y="957725"/>
            <a:ext cx="1708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0" i="0" sz="11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84" name="Google Shape;28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15792" y="1968500"/>
            <a:ext cx="1699157" cy="17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6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6/10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7"/>
          <p:cNvSpPr txBox="1"/>
          <p:nvPr>
            <p:ph type="title"/>
          </p:nvPr>
        </p:nvSpPr>
        <p:spPr>
          <a:xfrm>
            <a:off x="739900" y="989898"/>
            <a:ext cx="7704000" cy="6155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Kiberbullinqə məruz qalmamaq üçün…</a:t>
            </a:r>
            <a:endParaRPr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2" name="Google Shape;292;p7"/>
          <p:cNvGrpSpPr/>
          <p:nvPr/>
        </p:nvGrpSpPr>
        <p:grpSpPr>
          <a:xfrm>
            <a:off x="666550" y="2380763"/>
            <a:ext cx="2305102" cy="1716175"/>
            <a:chOff x="720000" y="2478925"/>
            <a:chExt cx="2305102" cy="1716175"/>
          </a:xfrm>
        </p:grpSpPr>
        <p:sp>
          <p:nvSpPr>
            <p:cNvPr id="293" name="Google Shape;293;p7"/>
            <p:cNvSpPr txBox="1"/>
            <p:nvPr/>
          </p:nvSpPr>
          <p:spPr>
            <a:xfrm>
              <a:off x="722902" y="2478925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4" name="Google Shape;294;p7"/>
            <p:cNvSpPr txBox="1"/>
            <p:nvPr/>
          </p:nvSpPr>
          <p:spPr>
            <a:xfrm>
              <a:off x="720000" y="2908700"/>
              <a:ext cx="2302200" cy="128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Mənfi </a:t>
              </a:r>
              <a:r>
                <a:rPr b="0" i="0" lang="en" sz="1200" u="none" cap="none" strike="noStrike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rəylərə</a:t>
              </a: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əhəmiyyət verməməyə çalışın</a:t>
              </a:r>
              <a:endParaRPr b="0" i="0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-30480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Şəxsi </a:t>
              </a:r>
              <a:r>
                <a:rPr b="0" i="0" lang="en" sz="1200" u="none" cap="none" strike="noStrike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məlumatlarınızı</a:t>
              </a: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paylaşmayın</a:t>
              </a:r>
              <a:endParaRPr b="0" i="0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295" name="Google Shape;295;p7"/>
          <p:cNvGrpSpPr/>
          <p:nvPr/>
        </p:nvGrpSpPr>
        <p:grpSpPr>
          <a:xfrm>
            <a:off x="2957556" y="2385170"/>
            <a:ext cx="2530155" cy="1225026"/>
            <a:chOff x="3462974" y="2478850"/>
            <a:chExt cx="2530155" cy="1225026"/>
          </a:xfrm>
        </p:grpSpPr>
        <p:sp>
          <p:nvSpPr>
            <p:cNvPr id="296" name="Google Shape;296;p7"/>
            <p:cNvSpPr txBox="1"/>
            <p:nvPr/>
          </p:nvSpPr>
          <p:spPr>
            <a:xfrm>
              <a:off x="3462975" y="2478850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97" name="Google Shape;297;p7"/>
            <p:cNvSpPr txBox="1"/>
            <p:nvPr/>
          </p:nvSpPr>
          <p:spPr>
            <a:xfrm>
              <a:off x="3462974" y="2908576"/>
              <a:ext cx="2530155" cy="79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Gizlilik </a:t>
              </a:r>
              <a:r>
                <a:rPr b="0" i="0" lang="en" sz="1200" u="none" cap="none" strike="noStrike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tənzimləmələrini</a:t>
              </a: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 gözdən keçirin</a:t>
              </a:r>
              <a:endParaRPr b="0" i="0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grpSp>
        <p:nvGrpSpPr>
          <p:cNvPr id="298" name="Google Shape;298;p7"/>
          <p:cNvGrpSpPr/>
          <p:nvPr/>
        </p:nvGrpSpPr>
        <p:grpSpPr>
          <a:xfrm>
            <a:off x="6032303" y="2290621"/>
            <a:ext cx="2302201" cy="1812425"/>
            <a:chOff x="6127599" y="2478925"/>
            <a:chExt cx="2302201" cy="1812425"/>
          </a:xfrm>
        </p:grpSpPr>
        <p:sp>
          <p:nvSpPr>
            <p:cNvPr id="299" name="Google Shape;299;p7"/>
            <p:cNvSpPr txBox="1"/>
            <p:nvPr/>
          </p:nvSpPr>
          <p:spPr>
            <a:xfrm>
              <a:off x="6127599" y="2478925"/>
              <a:ext cx="2302200" cy="49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1" i="0" sz="2000" u="none" cap="none" strike="noStrike">
                <a:solidFill>
                  <a:srgbClr val="000000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00" name="Google Shape;300;p7"/>
            <p:cNvSpPr txBox="1"/>
            <p:nvPr/>
          </p:nvSpPr>
          <p:spPr>
            <a:xfrm>
              <a:off x="6127600" y="3005550"/>
              <a:ext cx="2302200" cy="128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Təhlükəsiz </a:t>
              </a:r>
              <a:r>
                <a:rPr b="0" i="0" lang="en" sz="1200" u="none" cap="none" strike="noStrike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şifrə</a:t>
              </a:r>
              <a:endParaRPr b="0" i="0" sz="1200" u="none" cap="none" strike="noStrike">
                <a:solidFill>
                  <a:srgbClr val="FF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  <a:p>
              <a:pPr indent="-304800" lvl="0" marL="457200" marR="9144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A86E8"/>
                </a:buClr>
                <a:buSzPts val="1200"/>
                <a:buFont typeface="Poppins Medium"/>
                <a:buChar char="●"/>
              </a:pPr>
              <a:r>
                <a:rPr b="0" i="0" lang="en" sz="1200" u="none" cap="none" strike="noStrike">
                  <a:solidFill>
                    <a:schemeClr val="dk1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Anti-virus </a:t>
              </a:r>
              <a:r>
                <a:rPr b="0" i="0" lang="en" sz="1200" u="none" cap="none" strike="noStrike">
                  <a:solidFill>
                    <a:srgbClr val="FF0000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Proqramları</a:t>
              </a:r>
              <a:endParaRPr b="0" i="0" sz="1200" u="none" cap="none" strike="noStrike">
                <a:solidFill>
                  <a:srgbClr val="FF0000"/>
                </a:solidFill>
                <a:latin typeface="Poppins Medium"/>
                <a:ea typeface="Poppins Medium"/>
                <a:cs typeface="Poppins Medium"/>
                <a:sym typeface="Poppins Medium"/>
              </a:endParaRPr>
            </a:p>
          </p:txBody>
        </p:sp>
      </p:grpSp>
      <p:cxnSp>
        <p:nvCxnSpPr>
          <p:cNvPr id="301" name="Google Shape;301;p7"/>
          <p:cNvCxnSpPr>
            <a:stCxn id="302" idx="6"/>
            <a:endCxn id="303" idx="2"/>
          </p:cNvCxnSpPr>
          <p:nvPr/>
        </p:nvCxnSpPr>
        <p:spPr>
          <a:xfrm>
            <a:off x="2125480" y="2283596"/>
            <a:ext cx="1819800" cy="7200"/>
          </a:xfrm>
          <a:prstGeom prst="curvedConnector3">
            <a:avLst>
              <a:gd fmla="val 50003" name="adj1"/>
            </a:avLst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" name="Google Shape;304;p7"/>
          <p:cNvCxnSpPr>
            <a:stCxn id="303" idx="6"/>
            <a:endCxn id="305" idx="2"/>
          </p:cNvCxnSpPr>
          <p:nvPr/>
        </p:nvCxnSpPr>
        <p:spPr>
          <a:xfrm>
            <a:off x="4589701" y="2290669"/>
            <a:ext cx="2010000" cy="990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06" name="Google Shape;306;p7"/>
          <p:cNvGrpSpPr/>
          <p:nvPr/>
        </p:nvGrpSpPr>
        <p:grpSpPr>
          <a:xfrm>
            <a:off x="3835566" y="1923046"/>
            <a:ext cx="800463" cy="729952"/>
            <a:chOff x="1045598" y="1053156"/>
            <a:chExt cx="926181" cy="849427"/>
          </a:xfrm>
        </p:grpSpPr>
        <p:sp>
          <p:nvSpPr>
            <p:cNvPr id="307" name="Google Shape;307;p7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8" name="Google Shape;308;p7"/>
          <p:cNvGrpSpPr/>
          <p:nvPr/>
        </p:nvGrpSpPr>
        <p:grpSpPr>
          <a:xfrm>
            <a:off x="6489784" y="1932841"/>
            <a:ext cx="800463" cy="729952"/>
            <a:chOff x="1045598" y="1053156"/>
            <a:chExt cx="926181" cy="849427"/>
          </a:xfrm>
        </p:grpSpPr>
        <p:sp>
          <p:nvSpPr>
            <p:cNvPr id="309" name="Google Shape;309;p7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0" name="Google Shape;310;p7"/>
          <p:cNvGrpSpPr/>
          <p:nvPr/>
        </p:nvGrpSpPr>
        <p:grpSpPr>
          <a:xfrm>
            <a:off x="1371345" y="1915973"/>
            <a:ext cx="800463" cy="729952"/>
            <a:chOff x="1045598" y="1053156"/>
            <a:chExt cx="926181" cy="849427"/>
          </a:xfrm>
        </p:grpSpPr>
        <p:sp>
          <p:nvSpPr>
            <p:cNvPr id="311" name="Google Shape;311;p7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1172675" y="1108200"/>
              <a:ext cx="745500" cy="7455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2" name="Google Shape;312;p7"/>
          <p:cNvGrpSpPr/>
          <p:nvPr/>
        </p:nvGrpSpPr>
        <p:grpSpPr>
          <a:xfrm>
            <a:off x="1550548" y="2111666"/>
            <a:ext cx="552930" cy="323333"/>
            <a:chOff x="4903752" y="5380516"/>
            <a:chExt cx="1101817" cy="647989"/>
          </a:xfrm>
        </p:grpSpPr>
        <p:sp>
          <p:nvSpPr>
            <p:cNvPr id="313" name="Google Shape;313;p7"/>
            <p:cNvSpPr/>
            <p:nvPr/>
          </p:nvSpPr>
          <p:spPr>
            <a:xfrm>
              <a:off x="4903752" y="5380516"/>
              <a:ext cx="1101817" cy="647989"/>
            </a:xfrm>
            <a:custGeom>
              <a:rect b="b" l="l" r="r" t="t"/>
              <a:pathLst>
                <a:path extrusionOk="0" h="4628" w="7869">
                  <a:moveTo>
                    <a:pt x="4197" y="1"/>
                  </a:moveTo>
                  <a:cubicBezTo>
                    <a:pt x="3049" y="1"/>
                    <a:pt x="1763" y="565"/>
                    <a:pt x="1763" y="565"/>
                  </a:cubicBezTo>
                  <a:cubicBezTo>
                    <a:pt x="0" y="1152"/>
                    <a:pt x="805" y="4145"/>
                    <a:pt x="2384" y="4526"/>
                  </a:cubicBezTo>
                  <a:cubicBezTo>
                    <a:pt x="2694" y="4599"/>
                    <a:pt x="3006" y="4628"/>
                    <a:pt x="3309" y="4628"/>
                  </a:cubicBezTo>
                  <a:cubicBezTo>
                    <a:pt x="4546" y="4628"/>
                    <a:pt x="5630" y="4137"/>
                    <a:pt x="5822" y="4102"/>
                  </a:cubicBezTo>
                  <a:cubicBezTo>
                    <a:pt x="6062" y="4069"/>
                    <a:pt x="7574" y="3819"/>
                    <a:pt x="7716" y="3721"/>
                  </a:cubicBezTo>
                  <a:cubicBezTo>
                    <a:pt x="7868" y="3612"/>
                    <a:pt x="7041" y="3220"/>
                    <a:pt x="6388" y="2992"/>
                  </a:cubicBezTo>
                  <a:cubicBezTo>
                    <a:pt x="5746" y="2752"/>
                    <a:pt x="7302" y="869"/>
                    <a:pt x="4962" y="108"/>
                  </a:cubicBezTo>
                  <a:cubicBezTo>
                    <a:pt x="4727" y="31"/>
                    <a:pt x="4466" y="1"/>
                    <a:pt x="419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7"/>
            <p:cNvSpPr/>
            <p:nvPr/>
          </p:nvSpPr>
          <p:spPr>
            <a:xfrm>
              <a:off x="5159709" y="5698770"/>
              <a:ext cx="105295" cy="100671"/>
            </a:xfrm>
            <a:custGeom>
              <a:rect b="b" l="l" r="r" t="t"/>
              <a:pathLst>
                <a:path extrusionOk="0" h="719" w="752">
                  <a:moveTo>
                    <a:pt x="370" y="1"/>
                  </a:moveTo>
                  <a:cubicBezTo>
                    <a:pt x="164" y="1"/>
                    <a:pt x="0" y="153"/>
                    <a:pt x="0" y="359"/>
                  </a:cubicBezTo>
                  <a:cubicBezTo>
                    <a:pt x="0" y="555"/>
                    <a:pt x="164" y="719"/>
                    <a:pt x="370" y="719"/>
                  </a:cubicBezTo>
                  <a:cubicBezTo>
                    <a:pt x="577" y="719"/>
                    <a:pt x="752" y="555"/>
                    <a:pt x="752" y="359"/>
                  </a:cubicBezTo>
                  <a:cubicBezTo>
                    <a:pt x="752" y="153"/>
                    <a:pt x="577" y="1"/>
                    <a:pt x="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7"/>
            <p:cNvSpPr/>
            <p:nvPr/>
          </p:nvSpPr>
          <p:spPr>
            <a:xfrm>
              <a:off x="5350136" y="5646965"/>
              <a:ext cx="105295" cy="102211"/>
            </a:xfrm>
            <a:custGeom>
              <a:rect b="b" l="l" r="r" t="t"/>
              <a:pathLst>
                <a:path extrusionOk="0" h="730" w="752">
                  <a:moveTo>
                    <a:pt x="371" y="1"/>
                  </a:moveTo>
                  <a:cubicBezTo>
                    <a:pt x="164" y="1"/>
                    <a:pt x="1" y="163"/>
                    <a:pt x="1" y="371"/>
                  </a:cubicBezTo>
                  <a:cubicBezTo>
                    <a:pt x="1" y="567"/>
                    <a:pt x="164" y="729"/>
                    <a:pt x="371" y="729"/>
                  </a:cubicBezTo>
                  <a:cubicBezTo>
                    <a:pt x="577" y="729"/>
                    <a:pt x="751" y="567"/>
                    <a:pt x="751" y="371"/>
                  </a:cubicBezTo>
                  <a:cubicBezTo>
                    <a:pt x="751" y="163"/>
                    <a:pt x="577" y="1"/>
                    <a:pt x="3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7"/>
            <p:cNvSpPr/>
            <p:nvPr/>
          </p:nvSpPr>
          <p:spPr>
            <a:xfrm>
              <a:off x="5522361" y="5601320"/>
              <a:ext cx="105295" cy="100671"/>
            </a:xfrm>
            <a:custGeom>
              <a:rect b="b" l="l" r="r" t="t"/>
              <a:pathLst>
                <a:path extrusionOk="0" h="719" w="752">
                  <a:moveTo>
                    <a:pt x="381" y="0"/>
                  </a:moveTo>
                  <a:cubicBezTo>
                    <a:pt x="174" y="0"/>
                    <a:pt x="0" y="163"/>
                    <a:pt x="0" y="359"/>
                  </a:cubicBezTo>
                  <a:cubicBezTo>
                    <a:pt x="0" y="566"/>
                    <a:pt x="174" y="718"/>
                    <a:pt x="381" y="718"/>
                  </a:cubicBezTo>
                  <a:cubicBezTo>
                    <a:pt x="588" y="718"/>
                    <a:pt x="751" y="566"/>
                    <a:pt x="751" y="359"/>
                  </a:cubicBezTo>
                  <a:cubicBezTo>
                    <a:pt x="751" y="163"/>
                    <a:pt x="588" y="0"/>
                    <a:pt x="3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7" name="Google Shape;317;p7"/>
          <p:cNvGrpSpPr/>
          <p:nvPr/>
        </p:nvGrpSpPr>
        <p:grpSpPr>
          <a:xfrm>
            <a:off x="4077030" y="2096715"/>
            <a:ext cx="529528" cy="368814"/>
            <a:chOff x="5024169" y="4049534"/>
            <a:chExt cx="1104758" cy="773863"/>
          </a:xfrm>
        </p:grpSpPr>
        <p:sp>
          <p:nvSpPr>
            <p:cNvPr id="318" name="Google Shape;318;p7"/>
            <p:cNvSpPr/>
            <p:nvPr/>
          </p:nvSpPr>
          <p:spPr>
            <a:xfrm>
              <a:off x="5024169" y="4049534"/>
              <a:ext cx="1104758" cy="773863"/>
            </a:xfrm>
            <a:custGeom>
              <a:rect b="b" l="l" r="r" t="t"/>
              <a:pathLst>
                <a:path extrusionOk="0" h="5527" w="7890">
                  <a:moveTo>
                    <a:pt x="4397" y="1"/>
                  </a:moveTo>
                  <a:cubicBezTo>
                    <a:pt x="2876" y="1"/>
                    <a:pt x="1262" y="985"/>
                    <a:pt x="1262" y="985"/>
                  </a:cubicBezTo>
                  <a:cubicBezTo>
                    <a:pt x="0" y="1626"/>
                    <a:pt x="22" y="3270"/>
                    <a:pt x="805" y="4293"/>
                  </a:cubicBezTo>
                  <a:cubicBezTo>
                    <a:pt x="1187" y="4791"/>
                    <a:pt x="1614" y="4938"/>
                    <a:pt x="2047" y="4938"/>
                  </a:cubicBezTo>
                  <a:cubicBezTo>
                    <a:pt x="2503" y="4938"/>
                    <a:pt x="2965" y="4774"/>
                    <a:pt x="3384" y="4685"/>
                  </a:cubicBezTo>
                  <a:cubicBezTo>
                    <a:pt x="3396" y="4682"/>
                    <a:pt x="3408" y="4681"/>
                    <a:pt x="3421" y="4681"/>
                  </a:cubicBezTo>
                  <a:cubicBezTo>
                    <a:pt x="3755" y="4681"/>
                    <a:pt x="4440" y="5526"/>
                    <a:pt x="4710" y="5526"/>
                  </a:cubicBezTo>
                  <a:cubicBezTo>
                    <a:pt x="4737" y="5526"/>
                    <a:pt x="4759" y="5518"/>
                    <a:pt x="4777" y="5500"/>
                  </a:cubicBezTo>
                  <a:cubicBezTo>
                    <a:pt x="4984" y="5283"/>
                    <a:pt x="4820" y="4347"/>
                    <a:pt x="5234" y="4194"/>
                  </a:cubicBezTo>
                  <a:cubicBezTo>
                    <a:pt x="6399" y="3759"/>
                    <a:pt x="7889" y="2008"/>
                    <a:pt x="5920" y="473"/>
                  </a:cubicBezTo>
                  <a:cubicBezTo>
                    <a:pt x="5477" y="128"/>
                    <a:pt x="4943" y="1"/>
                    <a:pt x="4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7"/>
            <p:cNvSpPr/>
            <p:nvPr/>
          </p:nvSpPr>
          <p:spPr>
            <a:xfrm>
              <a:off x="5273125" y="4170225"/>
              <a:ext cx="540975" cy="410397"/>
            </a:xfrm>
            <a:custGeom>
              <a:rect b="b" l="l" r="r" t="t"/>
              <a:pathLst>
                <a:path extrusionOk="0" h="2995" w="3948">
                  <a:moveTo>
                    <a:pt x="1763" y="0"/>
                  </a:moveTo>
                  <a:cubicBezTo>
                    <a:pt x="1489" y="0"/>
                    <a:pt x="942" y="91"/>
                    <a:pt x="541" y="743"/>
                  </a:cubicBezTo>
                  <a:cubicBezTo>
                    <a:pt x="0" y="1605"/>
                    <a:pt x="443" y="2994"/>
                    <a:pt x="1697" y="2994"/>
                  </a:cubicBezTo>
                  <a:cubicBezTo>
                    <a:pt x="1756" y="2994"/>
                    <a:pt x="1817" y="2991"/>
                    <a:pt x="1880" y="2985"/>
                  </a:cubicBezTo>
                  <a:cubicBezTo>
                    <a:pt x="3272" y="2854"/>
                    <a:pt x="3947" y="492"/>
                    <a:pt x="1934" y="14"/>
                  </a:cubicBezTo>
                  <a:cubicBezTo>
                    <a:pt x="1934" y="14"/>
                    <a:pt x="1869" y="0"/>
                    <a:pt x="17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7"/>
            <p:cNvSpPr/>
            <p:nvPr/>
          </p:nvSpPr>
          <p:spPr>
            <a:xfrm>
              <a:off x="5343555" y="4228473"/>
              <a:ext cx="395276" cy="299632"/>
            </a:xfrm>
            <a:custGeom>
              <a:rect b="b" l="l" r="r" t="t"/>
              <a:pathLst>
                <a:path extrusionOk="0" h="2140" w="2823">
                  <a:moveTo>
                    <a:pt x="1256" y="1"/>
                  </a:moveTo>
                  <a:cubicBezTo>
                    <a:pt x="1056" y="1"/>
                    <a:pt x="665" y="67"/>
                    <a:pt x="385" y="534"/>
                  </a:cubicBezTo>
                  <a:cubicBezTo>
                    <a:pt x="0" y="1147"/>
                    <a:pt x="311" y="2139"/>
                    <a:pt x="1214" y="2139"/>
                  </a:cubicBezTo>
                  <a:cubicBezTo>
                    <a:pt x="1256" y="2139"/>
                    <a:pt x="1298" y="2137"/>
                    <a:pt x="1342" y="2133"/>
                  </a:cubicBezTo>
                  <a:cubicBezTo>
                    <a:pt x="2333" y="2035"/>
                    <a:pt x="2822" y="348"/>
                    <a:pt x="1386" y="11"/>
                  </a:cubicBezTo>
                  <a:cubicBezTo>
                    <a:pt x="1386" y="11"/>
                    <a:pt x="1336" y="1"/>
                    <a:pt x="12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7"/>
            <p:cNvSpPr/>
            <p:nvPr/>
          </p:nvSpPr>
          <p:spPr>
            <a:xfrm>
              <a:off x="5452211" y="4204110"/>
              <a:ext cx="123638" cy="358298"/>
            </a:xfrm>
            <a:custGeom>
              <a:rect b="b" l="l" r="r" t="t"/>
              <a:pathLst>
                <a:path extrusionOk="0" h="2559" w="883">
                  <a:moveTo>
                    <a:pt x="634" y="1"/>
                  </a:moveTo>
                  <a:cubicBezTo>
                    <a:pt x="594" y="1"/>
                    <a:pt x="553" y="4"/>
                    <a:pt x="512" y="11"/>
                  </a:cubicBezTo>
                  <a:cubicBezTo>
                    <a:pt x="338" y="33"/>
                    <a:pt x="1" y="2514"/>
                    <a:pt x="1" y="2514"/>
                  </a:cubicBezTo>
                  <a:cubicBezTo>
                    <a:pt x="1" y="2514"/>
                    <a:pt x="326" y="2559"/>
                    <a:pt x="400" y="2559"/>
                  </a:cubicBezTo>
                  <a:cubicBezTo>
                    <a:pt x="407" y="2559"/>
                    <a:pt x="412" y="2559"/>
                    <a:pt x="414" y="2558"/>
                  </a:cubicBezTo>
                  <a:cubicBezTo>
                    <a:pt x="425" y="2546"/>
                    <a:pt x="882" y="33"/>
                    <a:pt x="882" y="33"/>
                  </a:cubicBezTo>
                  <a:cubicBezTo>
                    <a:pt x="882" y="33"/>
                    <a:pt x="767" y="1"/>
                    <a:pt x="6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7"/>
          <p:cNvGrpSpPr/>
          <p:nvPr/>
        </p:nvGrpSpPr>
        <p:grpSpPr>
          <a:xfrm>
            <a:off x="6683456" y="2090754"/>
            <a:ext cx="528785" cy="390145"/>
            <a:chOff x="6372562" y="4037912"/>
            <a:chExt cx="1146484" cy="850731"/>
          </a:xfrm>
        </p:grpSpPr>
        <p:sp>
          <p:nvSpPr>
            <p:cNvPr id="323" name="Google Shape;323;p7"/>
            <p:cNvSpPr/>
            <p:nvPr/>
          </p:nvSpPr>
          <p:spPr>
            <a:xfrm>
              <a:off x="6372562" y="4037912"/>
              <a:ext cx="1146484" cy="850731"/>
            </a:xfrm>
            <a:custGeom>
              <a:rect b="b" l="l" r="r" t="t"/>
              <a:pathLst>
                <a:path extrusionOk="0" h="6076" w="8188">
                  <a:moveTo>
                    <a:pt x="5302" y="1"/>
                  </a:moveTo>
                  <a:cubicBezTo>
                    <a:pt x="5291" y="1"/>
                    <a:pt x="5279" y="1"/>
                    <a:pt x="5267" y="1"/>
                  </a:cubicBezTo>
                  <a:cubicBezTo>
                    <a:pt x="5267" y="1"/>
                    <a:pt x="3189" y="142"/>
                    <a:pt x="2090" y="1111"/>
                  </a:cubicBezTo>
                  <a:cubicBezTo>
                    <a:pt x="0" y="2939"/>
                    <a:pt x="2449" y="4202"/>
                    <a:pt x="1883" y="4734"/>
                  </a:cubicBezTo>
                  <a:cubicBezTo>
                    <a:pt x="1317" y="5257"/>
                    <a:pt x="643" y="6030"/>
                    <a:pt x="839" y="6073"/>
                  </a:cubicBezTo>
                  <a:cubicBezTo>
                    <a:pt x="846" y="6075"/>
                    <a:pt x="855" y="6075"/>
                    <a:pt x="867" y="6075"/>
                  </a:cubicBezTo>
                  <a:cubicBezTo>
                    <a:pt x="1158" y="6075"/>
                    <a:pt x="2720" y="5690"/>
                    <a:pt x="2972" y="5638"/>
                  </a:cubicBezTo>
                  <a:cubicBezTo>
                    <a:pt x="3243" y="5573"/>
                    <a:pt x="5245" y="5627"/>
                    <a:pt x="6725" y="4539"/>
                  </a:cubicBezTo>
                  <a:cubicBezTo>
                    <a:pt x="8188" y="3456"/>
                    <a:pt x="7742" y="1"/>
                    <a:pt x="53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>
              <a:off x="6681726" y="4180448"/>
              <a:ext cx="637231" cy="471290"/>
            </a:xfrm>
            <a:custGeom>
              <a:rect b="b" l="l" r="r" t="t"/>
              <a:pathLst>
                <a:path extrusionOk="0" h="3366" w="4551">
                  <a:moveTo>
                    <a:pt x="3716" y="0"/>
                  </a:moveTo>
                  <a:cubicBezTo>
                    <a:pt x="3014" y="0"/>
                    <a:pt x="0" y="705"/>
                    <a:pt x="111" y="1116"/>
                  </a:cubicBezTo>
                  <a:cubicBezTo>
                    <a:pt x="111" y="1116"/>
                    <a:pt x="643" y="3151"/>
                    <a:pt x="829" y="3336"/>
                  </a:cubicBezTo>
                  <a:cubicBezTo>
                    <a:pt x="851" y="3356"/>
                    <a:pt x="918" y="3365"/>
                    <a:pt x="1017" y="3365"/>
                  </a:cubicBezTo>
                  <a:cubicBezTo>
                    <a:pt x="1783" y="3365"/>
                    <a:pt x="4520" y="2828"/>
                    <a:pt x="4539" y="2607"/>
                  </a:cubicBezTo>
                  <a:cubicBezTo>
                    <a:pt x="4551" y="2357"/>
                    <a:pt x="4115" y="147"/>
                    <a:pt x="3843" y="17"/>
                  </a:cubicBezTo>
                  <a:cubicBezTo>
                    <a:pt x="3820" y="5"/>
                    <a:pt x="3777" y="0"/>
                    <a:pt x="37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>
              <a:off x="6679346" y="4171907"/>
              <a:ext cx="564841" cy="308453"/>
            </a:xfrm>
            <a:custGeom>
              <a:rect b="b" l="l" r="r" t="t"/>
              <a:pathLst>
                <a:path extrusionOk="0" h="2203" w="4034">
                  <a:moveTo>
                    <a:pt x="3498" y="0"/>
                  </a:moveTo>
                  <a:cubicBezTo>
                    <a:pt x="2524" y="0"/>
                    <a:pt x="0" y="631"/>
                    <a:pt x="128" y="1177"/>
                  </a:cubicBezTo>
                  <a:cubicBezTo>
                    <a:pt x="128" y="1177"/>
                    <a:pt x="2036" y="2203"/>
                    <a:pt x="2386" y="2203"/>
                  </a:cubicBezTo>
                  <a:cubicBezTo>
                    <a:pt x="2396" y="2203"/>
                    <a:pt x="2405" y="2202"/>
                    <a:pt x="2413" y="2200"/>
                  </a:cubicBezTo>
                  <a:cubicBezTo>
                    <a:pt x="2684" y="2135"/>
                    <a:pt x="4034" y="307"/>
                    <a:pt x="3860" y="78"/>
                  </a:cubicBezTo>
                  <a:cubicBezTo>
                    <a:pt x="3819" y="24"/>
                    <a:pt x="3688" y="0"/>
                    <a:pt x="34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7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7/10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8"/>
          <p:cNvSpPr/>
          <p:nvPr/>
        </p:nvSpPr>
        <p:spPr>
          <a:xfrm>
            <a:off x="3506735" y="1966731"/>
            <a:ext cx="1583691" cy="1569725"/>
          </a:xfrm>
          <a:custGeom>
            <a:rect b="b" l="l" r="r" t="t"/>
            <a:pathLst>
              <a:path extrusionOk="0" h="17256" w="22517">
                <a:moveTo>
                  <a:pt x="12675" y="1"/>
                </a:moveTo>
                <a:cubicBezTo>
                  <a:pt x="9050" y="1"/>
                  <a:pt x="6823" y="1438"/>
                  <a:pt x="6823" y="1438"/>
                </a:cubicBezTo>
                <a:cubicBezTo>
                  <a:pt x="2971" y="3081"/>
                  <a:pt x="1" y="11504"/>
                  <a:pt x="6149" y="15280"/>
                </a:cubicBezTo>
                <a:cubicBezTo>
                  <a:pt x="8413" y="16673"/>
                  <a:pt x="10624" y="17255"/>
                  <a:pt x="12651" y="17255"/>
                </a:cubicBezTo>
                <a:cubicBezTo>
                  <a:pt x="18300" y="17255"/>
                  <a:pt x="22517" y="12735"/>
                  <a:pt x="22461" y="8675"/>
                </a:cubicBezTo>
                <a:cubicBezTo>
                  <a:pt x="22406" y="4724"/>
                  <a:pt x="18935" y="644"/>
                  <a:pt x="14332" y="100"/>
                </a:cubicBezTo>
                <a:cubicBezTo>
                  <a:pt x="13752" y="31"/>
                  <a:pt x="13199" y="1"/>
                  <a:pt x="12675" y="1"/>
                </a:cubicBezTo>
                <a:close/>
              </a:path>
            </a:pathLst>
          </a:custGeom>
          <a:solidFill>
            <a:srgbClr val="EBC7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8"/>
          <p:cNvSpPr txBox="1"/>
          <p:nvPr>
            <p:ph type="title"/>
          </p:nvPr>
        </p:nvSpPr>
        <p:spPr>
          <a:xfrm>
            <a:off x="705963" y="1019078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Bullinq nələrə səbəb olur?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8"/>
          <p:cNvSpPr txBox="1"/>
          <p:nvPr/>
        </p:nvSpPr>
        <p:spPr>
          <a:xfrm>
            <a:off x="5179505" y="1966731"/>
            <a:ext cx="32445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35" name="Google Shape;335;p8"/>
          <p:cNvGrpSpPr/>
          <p:nvPr/>
        </p:nvGrpSpPr>
        <p:grpSpPr>
          <a:xfrm>
            <a:off x="4045612" y="2079749"/>
            <a:ext cx="849403" cy="1206627"/>
            <a:chOff x="1455230" y="1747400"/>
            <a:chExt cx="1553345" cy="1941901"/>
          </a:xfrm>
        </p:grpSpPr>
        <p:sp>
          <p:nvSpPr>
            <p:cNvPr id="336" name="Google Shape;336;p8"/>
            <p:cNvSpPr/>
            <p:nvPr/>
          </p:nvSpPr>
          <p:spPr>
            <a:xfrm>
              <a:off x="2195599" y="2277559"/>
              <a:ext cx="507147" cy="613730"/>
            </a:xfrm>
            <a:custGeom>
              <a:rect b="b" l="l" r="r" t="t"/>
              <a:pathLst>
                <a:path extrusionOk="0" h="12478" w="10311">
                  <a:moveTo>
                    <a:pt x="3457" y="0"/>
                  </a:moveTo>
                  <a:cubicBezTo>
                    <a:pt x="2305" y="624"/>
                    <a:pt x="1152" y="1260"/>
                    <a:pt x="0" y="1884"/>
                  </a:cubicBezTo>
                  <a:cubicBezTo>
                    <a:pt x="192" y="2268"/>
                    <a:pt x="4657" y="8739"/>
                    <a:pt x="6710" y="11691"/>
                  </a:cubicBezTo>
                  <a:cubicBezTo>
                    <a:pt x="7066" y="12199"/>
                    <a:pt x="7638" y="12477"/>
                    <a:pt x="8219" y="12477"/>
                  </a:cubicBezTo>
                  <a:cubicBezTo>
                    <a:pt x="8559" y="12477"/>
                    <a:pt x="8901" y="12382"/>
                    <a:pt x="9206" y="12183"/>
                  </a:cubicBezTo>
                  <a:cubicBezTo>
                    <a:pt x="10071" y="11631"/>
                    <a:pt x="10311" y="10491"/>
                    <a:pt x="9758" y="9638"/>
                  </a:cubicBezTo>
                  <a:cubicBezTo>
                    <a:pt x="8918" y="8451"/>
                    <a:pt x="8294" y="7454"/>
                    <a:pt x="7874" y="6746"/>
                  </a:cubicBezTo>
                  <a:cubicBezTo>
                    <a:pt x="6674" y="4729"/>
                    <a:pt x="6061" y="3709"/>
                    <a:pt x="5810" y="3049"/>
                  </a:cubicBezTo>
                  <a:cubicBezTo>
                    <a:pt x="5522" y="2316"/>
                    <a:pt x="5269" y="1476"/>
                    <a:pt x="4453" y="708"/>
                  </a:cubicBezTo>
                  <a:cubicBezTo>
                    <a:pt x="4081" y="348"/>
                    <a:pt x="3709" y="132"/>
                    <a:pt x="3457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2182615" y="2200339"/>
              <a:ext cx="334753" cy="380151"/>
            </a:xfrm>
            <a:custGeom>
              <a:rect b="b" l="l" r="r" t="t"/>
              <a:pathLst>
                <a:path extrusionOk="0" h="7729" w="6806">
                  <a:moveTo>
                    <a:pt x="3080" y="0"/>
                  </a:moveTo>
                  <a:cubicBezTo>
                    <a:pt x="2078" y="0"/>
                    <a:pt x="53" y="2672"/>
                    <a:pt x="0" y="3238"/>
                  </a:cubicBezTo>
                  <a:cubicBezTo>
                    <a:pt x="0" y="3238"/>
                    <a:pt x="2692" y="7729"/>
                    <a:pt x="3073" y="7729"/>
                  </a:cubicBezTo>
                  <a:cubicBezTo>
                    <a:pt x="3077" y="7729"/>
                    <a:pt x="3081" y="7728"/>
                    <a:pt x="3084" y="7727"/>
                  </a:cubicBezTo>
                  <a:cubicBezTo>
                    <a:pt x="3433" y="7631"/>
                    <a:pt x="5041" y="7332"/>
                    <a:pt x="6757" y="5735"/>
                  </a:cubicBezTo>
                  <a:cubicBezTo>
                    <a:pt x="6806" y="5687"/>
                    <a:pt x="6806" y="5627"/>
                    <a:pt x="6794" y="5567"/>
                  </a:cubicBezTo>
                  <a:cubicBezTo>
                    <a:pt x="6674" y="4847"/>
                    <a:pt x="5041" y="1798"/>
                    <a:pt x="3397" y="130"/>
                  </a:cubicBezTo>
                  <a:cubicBezTo>
                    <a:pt x="3310" y="40"/>
                    <a:pt x="3203" y="0"/>
                    <a:pt x="30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1455230" y="2300528"/>
              <a:ext cx="609894" cy="526624"/>
            </a:xfrm>
            <a:custGeom>
              <a:rect b="b" l="l" r="r" t="t"/>
              <a:pathLst>
                <a:path extrusionOk="0" h="10707" w="12400">
                  <a:moveTo>
                    <a:pt x="9615" y="1"/>
                  </a:moveTo>
                  <a:cubicBezTo>
                    <a:pt x="9327" y="61"/>
                    <a:pt x="8919" y="169"/>
                    <a:pt x="8463" y="397"/>
                  </a:cubicBezTo>
                  <a:cubicBezTo>
                    <a:pt x="7467" y="913"/>
                    <a:pt x="6987" y="1646"/>
                    <a:pt x="6494" y="2270"/>
                  </a:cubicBezTo>
                  <a:cubicBezTo>
                    <a:pt x="6062" y="2834"/>
                    <a:pt x="5198" y="3626"/>
                    <a:pt x="3469" y="5234"/>
                  </a:cubicBezTo>
                  <a:cubicBezTo>
                    <a:pt x="2869" y="5786"/>
                    <a:pt x="1993" y="6579"/>
                    <a:pt x="853" y="7479"/>
                  </a:cubicBezTo>
                  <a:cubicBezTo>
                    <a:pt x="84" y="8139"/>
                    <a:pt x="1" y="9304"/>
                    <a:pt x="661" y="10072"/>
                  </a:cubicBezTo>
                  <a:cubicBezTo>
                    <a:pt x="1024" y="10490"/>
                    <a:pt x="1539" y="10707"/>
                    <a:pt x="2056" y="10707"/>
                  </a:cubicBezTo>
                  <a:cubicBezTo>
                    <a:pt x="2461" y="10707"/>
                    <a:pt x="2868" y="10574"/>
                    <a:pt x="3205" y="10300"/>
                  </a:cubicBezTo>
                  <a:cubicBezTo>
                    <a:pt x="6003" y="8043"/>
                    <a:pt x="12112" y="3110"/>
                    <a:pt x="12400" y="2786"/>
                  </a:cubicBezTo>
                  <a:lnTo>
                    <a:pt x="9615" y="1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1725645" y="2248983"/>
              <a:ext cx="360133" cy="351328"/>
            </a:xfrm>
            <a:custGeom>
              <a:rect b="b" l="l" r="r" t="t"/>
              <a:pathLst>
                <a:path extrusionOk="0" h="7143" w="7322">
                  <a:moveTo>
                    <a:pt x="3641" y="0"/>
                  </a:moveTo>
                  <a:cubicBezTo>
                    <a:pt x="3520" y="0"/>
                    <a:pt x="3420" y="43"/>
                    <a:pt x="3349" y="136"/>
                  </a:cubicBezTo>
                  <a:cubicBezTo>
                    <a:pt x="2041" y="1841"/>
                    <a:pt x="372" y="3366"/>
                    <a:pt x="48" y="4026"/>
                  </a:cubicBezTo>
                  <a:cubicBezTo>
                    <a:pt x="24" y="4074"/>
                    <a:pt x="0" y="4134"/>
                    <a:pt x="36" y="4194"/>
                  </a:cubicBezTo>
                  <a:cubicBezTo>
                    <a:pt x="1225" y="6199"/>
                    <a:pt x="2689" y="6954"/>
                    <a:pt x="2989" y="7135"/>
                  </a:cubicBezTo>
                  <a:cubicBezTo>
                    <a:pt x="2997" y="7140"/>
                    <a:pt x="3007" y="7142"/>
                    <a:pt x="3019" y="7142"/>
                  </a:cubicBezTo>
                  <a:cubicBezTo>
                    <a:pt x="3489" y="7142"/>
                    <a:pt x="7214" y="3702"/>
                    <a:pt x="7214" y="3702"/>
                  </a:cubicBezTo>
                  <a:cubicBezTo>
                    <a:pt x="7321" y="3132"/>
                    <a:pt x="4684" y="0"/>
                    <a:pt x="364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1813586" y="2175354"/>
              <a:ext cx="618206" cy="1180833"/>
            </a:xfrm>
            <a:custGeom>
              <a:rect b="b" l="l" r="r" t="t"/>
              <a:pathLst>
                <a:path extrusionOk="0" h="24008" w="12569">
                  <a:moveTo>
                    <a:pt x="9266" y="55"/>
                  </a:moveTo>
                  <a:cubicBezTo>
                    <a:pt x="8724" y="55"/>
                    <a:pt x="8164" y="133"/>
                    <a:pt x="7731" y="158"/>
                  </a:cubicBezTo>
                  <a:cubicBezTo>
                    <a:pt x="6074" y="241"/>
                    <a:pt x="4202" y="1"/>
                    <a:pt x="2689" y="817"/>
                  </a:cubicBezTo>
                  <a:cubicBezTo>
                    <a:pt x="1213" y="1622"/>
                    <a:pt x="205" y="3110"/>
                    <a:pt x="96" y="4802"/>
                  </a:cubicBezTo>
                  <a:cubicBezTo>
                    <a:pt x="0" y="6219"/>
                    <a:pt x="409" y="7624"/>
                    <a:pt x="841" y="8992"/>
                  </a:cubicBezTo>
                  <a:cubicBezTo>
                    <a:pt x="1285" y="10348"/>
                    <a:pt x="1741" y="11729"/>
                    <a:pt x="1753" y="13157"/>
                  </a:cubicBezTo>
                  <a:cubicBezTo>
                    <a:pt x="1753" y="14549"/>
                    <a:pt x="1321" y="15906"/>
                    <a:pt x="997" y="17262"/>
                  </a:cubicBezTo>
                  <a:cubicBezTo>
                    <a:pt x="673" y="18619"/>
                    <a:pt x="457" y="20059"/>
                    <a:pt x="865" y="21380"/>
                  </a:cubicBezTo>
                  <a:cubicBezTo>
                    <a:pt x="1621" y="23816"/>
                    <a:pt x="3806" y="23864"/>
                    <a:pt x="5943" y="23984"/>
                  </a:cubicBezTo>
                  <a:cubicBezTo>
                    <a:pt x="6233" y="24000"/>
                    <a:pt x="6523" y="24007"/>
                    <a:pt x="6812" y="24007"/>
                  </a:cubicBezTo>
                  <a:cubicBezTo>
                    <a:pt x="7634" y="24007"/>
                    <a:pt x="8450" y="23946"/>
                    <a:pt x="9267" y="23840"/>
                  </a:cubicBezTo>
                  <a:cubicBezTo>
                    <a:pt x="10144" y="23720"/>
                    <a:pt x="10996" y="23648"/>
                    <a:pt x="11416" y="22760"/>
                  </a:cubicBezTo>
                  <a:cubicBezTo>
                    <a:pt x="11608" y="22351"/>
                    <a:pt x="11668" y="21895"/>
                    <a:pt x="11728" y="21439"/>
                  </a:cubicBezTo>
                  <a:cubicBezTo>
                    <a:pt x="11764" y="21188"/>
                    <a:pt x="11800" y="20924"/>
                    <a:pt x="11836" y="20659"/>
                  </a:cubicBezTo>
                  <a:cubicBezTo>
                    <a:pt x="12232" y="17731"/>
                    <a:pt x="12568" y="14754"/>
                    <a:pt x="12328" y="11801"/>
                  </a:cubicBezTo>
                  <a:cubicBezTo>
                    <a:pt x="12196" y="10228"/>
                    <a:pt x="11752" y="8740"/>
                    <a:pt x="11560" y="7192"/>
                  </a:cubicBezTo>
                  <a:cubicBezTo>
                    <a:pt x="11356" y="5523"/>
                    <a:pt x="11236" y="3842"/>
                    <a:pt x="11212" y="2174"/>
                  </a:cubicBezTo>
                  <a:cubicBezTo>
                    <a:pt x="11212" y="1801"/>
                    <a:pt x="11212" y="1417"/>
                    <a:pt x="11104" y="1070"/>
                  </a:cubicBezTo>
                  <a:cubicBezTo>
                    <a:pt x="10872" y="237"/>
                    <a:pt x="10090" y="55"/>
                    <a:pt x="9266" y="5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2193779" y="1753843"/>
              <a:ext cx="203773" cy="438288"/>
            </a:xfrm>
            <a:custGeom>
              <a:rect b="b" l="l" r="r" t="t"/>
              <a:pathLst>
                <a:path extrusionOk="0" h="8911" w="4143">
                  <a:moveTo>
                    <a:pt x="337" y="0"/>
                  </a:moveTo>
                  <a:lnTo>
                    <a:pt x="1" y="6794"/>
                  </a:lnTo>
                  <a:cubicBezTo>
                    <a:pt x="71" y="6798"/>
                    <a:pt x="141" y="6800"/>
                    <a:pt x="212" y="6800"/>
                  </a:cubicBezTo>
                  <a:cubicBezTo>
                    <a:pt x="565" y="6800"/>
                    <a:pt x="921" y="6750"/>
                    <a:pt x="1261" y="6650"/>
                  </a:cubicBezTo>
                  <a:cubicBezTo>
                    <a:pt x="1454" y="6591"/>
                    <a:pt x="1585" y="6554"/>
                    <a:pt x="1742" y="6434"/>
                  </a:cubicBezTo>
                  <a:cubicBezTo>
                    <a:pt x="1921" y="6290"/>
                    <a:pt x="2089" y="6159"/>
                    <a:pt x="2270" y="6015"/>
                  </a:cubicBezTo>
                  <a:lnTo>
                    <a:pt x="2270" y="6015"/>
                  </a:lnTo>
                  <a:cubicBezTo>
                    <a:pt x="2294" y="6159"/>
                    <a:pt x="2233" y="6303"/>
                    <a:pt x="2161" y="6434"/>
                  </a:cubicBezTo>
                  <a:cubicBezTo>
                    <a:pt x="2089" y="6567"/>
                    <a:pt x="1993" y="6674"/>
                    <a:pt x="1921" y="6794"/>
                  </a:cubicBezTo>
                  <a:cubicBezTo>
                    <a:pt x="1694" y="7179"/>
                    <a:pt x="1657" y="7659"/>
                    <a:pt x="1825" y="8067"/>
                  </a:cubicBezTo>
                  <a:cubicBezTo>
                    <a:pt x="2006" y="8475"/>
                    <a:pt x="2377" y="8787"/>
                    <a:pt x="2809" y="8883"/>
                  </a:cubicBezTo>
                  <a:cubicBezTo>
                    <a:pt x="2897" y="8901"/>
                    <a:pt x="2995" y="8911"/>
                    <a:pt x="3096" y="8911"/>
                  </a:cubicBezTo>
                  <a:cubicBezTo>
                    <a:pt x="3535" y="8911"/>
                    <a:pt x="4045" y="8731"/>
                    <a:pt x="4142" y="8283"/>
                  </a:cubicBezTo>
                  <a:cubicBezTo>
                    <a:pt x="4142" y="8259"/>
                    <a:pt x="4130" y="8031"/>
                    <a:pt x="4108" y="8031"/>
                  </a:cubicBezTo>
                  <a:cubicBezTo>
                    <a:pt x="4107" y="8031"/>
                    <a:pt x="4106" y="8031"/>
                    <a:pt x="4106" y="8031"/>
                  </a:cubicBezTo>
                  <a:cubicBezTo>
                    <a:pt x="4021" y="8099"/>
                    <a:pt x="3912" y="8131"/>
                    <a:pt x="3805" y="8131"/>
                  </a:cubicBezTo>
                  <a:cubicBezTo>
                    <a:pt x="3760" y="8131"/>
                    <a:pt x="3716" y="8126"/>
                    <a:pt x="3674" y="8115"/>
                  </a:cubicBezTo>
                  <a:cubicBezTo>
                    <a:pt x="3518" y="8079"/>
                    <a:pt x="3398" y="7971"/>
                    <a:pt x="3326" y="7827"/>
                  </a:cubicBezTo>
                  <a:cubicBezTo>
                    <a:pt x="3218" y="7587"/>
                    <a:pt x="3314" y="7299"/>
                    <a:pt x="3314" y="7023"/>
                  </a:cubicBezTo>
                  <a:cubicBezTo>
                    <a:pt x="3302" y="6506"/>
                    <a:pt x="2929" y="6111"/>
                    <a:pt x="2462" y="5943"/>
                  </a:cubicBezTo>
                  <a:cubicBezTo>
                    <a:pt x="2833" y="5631"/>
                    <a:pt x="3049" y="5174"/>
                    <a:pt x="3146" y="4694"/>
                  </a:cubicBezTo>
                  <a:cubicBezTo>
                    <a:pt x="3254" y="4226"/>
                    <a:pt x="3230" y="3734"/>
                    <a:pt x="3146" y="3254"/>
                  </a:cubicBezTo>
                  <a:cubicBezTo>
                    <a:pt x="3049" y="2654"/>
                    <a:pt x="2870" y="2054"/>
                    <a:pt x="2558" y="1537"/>
                  </a:cubicBezTo>
                  <a:cubicBezTo>
                    <a:pt x="2353" y="1201"/>
                    <a:pt x="2089" y="901"/>
                    <a:pt x="1766" y="661"/>
                  </a:cubicBezTo>
                  <a:cubicBezTo>
                    <a:pt x="1465" y="433"/>
                    <a:pt x="709" y="25"/>
                    <a:pt x="33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1882936" y="1771009"/>
              <a:ext cx="198166" cy="418073"/>
            </a:xfrm>
            <a:custGeom>
              <a:rect b="b" l="l" r="r" t="t"/>
              <a:pathLst>
                <a:path extrusionOk="0" h="8500" w="4029">
                  <a:moveTo>
                    <a:pt x="2828" y="0"/>
                  </a:moveTo>
                  <a:cubicBezTo>
                    <a:pt x="2252" y="216"/>
                    <a:pt x="1783" y="660"/>
                    <a:pt x="1471" y="1188"/>
                  </a:cubicBezTo>
                  <a:cubicBezTo>
                    <a:pt x="1148" y="1705"/>
                    <a:pt x="967" y="2305"/>
                    <a:pt x="884" y="2905"/>
                  </a:cubicBezTo>
                  <a:cubicBezTo>
                    <a:pt x="799" y="3385"/>
                    <a:pt x="775" y="3877"/>
                    <a:pt x="871" y="4345"/>
                  </a:cubicBezTo>
                  <a:cubicBezTo>
                    <a:pt x="943" y="4693"/>
                    <a:pt x="1076" y="5018"/>
                    <a:pt x="1292" y="5293"/>
                  </a:cubicBezTo>
                  <a:cubicBezTo>
                    <a:pt x="1388" y="5437"/>
                    <a:pt x="1508" y="5533"/>
                    <a:pt x="1639" y="5629"/>
                  </a:cubicBezTo>
                  <a:cubicBezTo>
                    <a:pt x="1796" y="5738"/>
                    <a:pt x="1927" y="5893"/>
                    <a:pt x="2095" y="5978"/>
                  </a:cubicBezTo>
                  <a:cubicBezTo>
                    <a:pt x="1998" y="5929"/>
                    <a:pt x="1892" y="5906"/>
                    <a:pt x="1786" y="5906"/>
                  </a:cubicBezTo>
                  <a:cubicBezTo>
                    <a:pt x="1604" y="5906"/>
                    <a:pt x="1419" y="5972"/>
                    <a:pt x="1268" y="6085"/>
                  </a:cubicBezTo>
                  <a:cubicBezTo>
                    <a:pt x="1100" y="6218"/>
                    <a:pt x="943" y="6421"/>
                    <a:pt x="884" y="6626"/>
                  </a:cubicBezTo>
                  <a:cubicBezTo>
                    <a:pt x="823" y="6806"/>
                    <a:pt x="871" y="7022"/>
                    <a:pt x="860" y="7214"/>
                  </a:cubicBezTo>
                  <a:cubicBezTo>
                    <a:pt x="847" y="7358"/>
                    <a:pt x="823" y="7502"/>
                    <a:pt x="740" y="7622"/>
                  </a:cubicBezTo>
                  <a:cubicBezTo>
                    <a:pt x="673" y="7716"/>
                    <a:pt x="563" y="7781"/>
                    <a:pt x="454" y="7781"/>
                  </a:cubicBezTo>
                  <a:cubicBezTo>
                    <a:pt x="425" y="7781"/>
                    <a:pt x="395" y="7776"/>
                    <a:pt x="367" y="7766"/>
                  </a:cubicBezTo>
                  <a:cubicBezTo>
                    <a:pt x="319" y="7754"/>
                    <a:pt x="283" y="7718"/>
                    <a:pt x="235" y="7706"/>
                  </a:cubicBezTo>
                  <a:cubicBezTo>
                    <a:pt x="208" y="7696"/>
                    <a:pt x="185" y="7691"/>
                    <a:pt x="167" y="7691"/>
                  </a:cubicBezTo>
                  <a:cubicBezTo>
                    <a:pt x="1" y="7691"/>
                    <a:pt x="242" y="8110"/>
                    <a:pt x="307" y="8186"/>
                  </a:cubicBezTo>
                  <a:cubicBezTo>
                    <a:pt x="463" y="8354"/>
                    <a:pt x="691" y="8475"/>
                    <a:pt x="932" y="8499"/>
                  </a:cubicBezTo>
                  <a:cubicBezTo>
                    <a:pt x="949" y="8499"/>
                    <a:pt x="966" y="8500"/>
                    <a:pt x="984" y="8500"/>
                  </a:cubicBezTo>
                  <a:cubicBezTo>
                    <a:pt x="1680" y="8500"/>
                    <a:pt x="2240" y="7810"/>
                    <a:pt x="2276" y="7154"/>
                  </a:cubicBezTo>
                  <a:cubicBezTo>
                    <a:pt x="2300" y="6914"/>
                    <a:pt x="2263" y="6662"/>
                    <a:pt x="2263" y="6421"/>
                  </a:cubicBezTo>
                  <a:cubicBezTo>
                    <a:pt x="2263" y="6349"/>
                    <a:pt x="2228" y="6181"/>
                    <a:pt x="2311" y="6146"/>
                  </a:cubicBezTo>
                  <a:cubicBezTo>
                    <a:pt x="2317" y="6144"/>
                    <a:pt x="2324" y="6143"/>
                    <a:pt x="2331" y="6143"/>
                  </a:cubicBezTo>
                  <a:cubicBezTo>
                    <a:pt x="2406" y="6143"/>
                    <a:pt x="2569" y="6243"/>
                    <a:pt x="2624" y="6253"/>
                  </a:cubicBezTo>
                  <a:cubicBezTo>
                    <a:pt x="2992" y="6383"/>
                    <a:pt x="3385" y="6455"/>
                    <a:pt x="3782" y="6455"/>
                  </a:cubicBezTo>
                  <a:cubicBezTo>
                    <a:pt x="3864" y="6455"/>
                    <a:pt x="3946" y="6452"/>
                    <a:pt x="4028" y="6445"/>
                  </a:cubicBezTo>
                  <a:lnTo>
                    <a:pt x="282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2295345" y="2039801"/>
              <a:ext cx="26609" cy="20510"/>
            </a:xfrm>
            <a:custGeom>
              <a:rect b="b" l="l" r="r" t="t"/>
              <a:pathLst>
                <a:path extrusionOk="0" h="417" w="541">
                  <a:moveTo>
                    <a:pt x="417" y="1"/>
                  </a:moveTo>
                  <a:cubicBezTo>
                    <a:pt x="406" y="1"/>
                    <a:pt x="395" y="3"/>
                    <a:pt x="384" y="9"/>
                  </a:cubicBezTo>
                  <a:cubicBezTo>
                    <a:pt x="253" y="57"/>
                    <a:pt x="133" y="140"/>
                    <a:pt x="37" y="236"/>
                  </a:cubicBezTo>
                  <a:cubicBezTo>
                    <a:pt x="0" y="273"/>
                    <a:pt x="0" y="345"/>
                    <a:pt x="48" y="380"/>
                  </a:cubicBezTo>
                  <a:cubicBezTo>
                    <a:pt x="61" y="404"/>
                    <a:pt x="96" y="417"/>
                    <a:pt x="120" y="417"/>
                  </a:cubicBezTo>
                  <a:cubicBezTo>
                    <a:pt x="144" y="417"/>
                    <a:pt x="168" y="404"/>
                    <a:pt x="192" y="380"/>
                  </a:cubicBezTo>
                  <a:cubicBezTo>
                    <a:pt x="264" y="308"/>
                    <a:pt x="360" y="249"/>
                    <a:pt x="456" y="212"/>
                  </a:cubicBezTo>
                  <a:cubicBezTo>
                    <a:pt x="504" y="188"/>
                    <a:pt x="541" y="129"/>
                    <a:pt x="517" y="68"/>
                  </a:cubicBezTo>
                  <a:cubicBezTo>
                    <a:pt x="498" y="31"/>
                    <a:pt x="457" y="1"/>
                    <a:pt x="4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1975353" y="2057311"/>
              <a:ext cx="26609" cy="21297"/>
            </a:xfrm>
            <a:custGeom>
              <a:rect b="b" l="l" r="r" t="t"/>
              <a:pathLst>
                <a:path extrusionOk="0" h="433" w="541">
                  <a:moveTo>
                    <a:pt x="109" y="0"/>
                  </a:moveTo>
                  <a:cubicBezTo>
                    <a:pt x="48" y="0"/>
                    <a:pt x="0" y="48"/>
                    <a:pt x="0" y="109"/>
                  </a:cubicBezTo>
                  <a:cubicBezTo>
                    <a:pt x="13" y="168"/>
                    <a:pt x="61" y="216"/>
                    <a:pt x="120" y="216"/>
                  </a:cubicBezTo>
                  <a:cubicBezTo>
                    <a:pt x="126" y="216"/>
                    <a:pt x="132" y="215"/>
                    <a:pt x="139" y="215"/>
                  </a:cubicBezTo>
                  <a:cubicBezTo>
                    <a:pt x="218" y="215"/>
                    <a:pt x="303" y="283"/>
                    <a:pt x="325" y="360"/>
                  </a:cubicBezTo>
                  <a:cubicBezTo>
                    <a:pt x="336" y="397"/>
                    <a:pt x="384" y="432"/>
                    <a:pt x="421" y="432"/>
                  </a:cubicBezTo>
                  <a:cubicBezTo>
                    <a:pt x="432" y="432"/>
                    <a:pt x="445" y="421"/>
                    <a:pt x="456" y="421"/>
                  </a:cubicBezTo>
                  <a:cubicBezTo>
                    <a:pt x="517" y="408"/>
                    <a:pt x="541" y="349"/>
                    <a:pt x="529" y="288"/>
                  </a:cubicBezTo>
                  <a:cubicBezTo>
                    <a:pt x="469" y="120"/>
                    <a:pt x="301" y="0"/>
                    <a:pt x="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8"/>
            <p:cNvSpPr/>
            <p:nvPr/>
          </p:nvSpPr>
          <p:spPr>
            <a:xfrm>
              <a:off x="1964139" y="1921021"/>
              <a:ext cx="44316" cy="67285"/>
            </a:xfrm>
            <a:custGeom>
              <a:rect b="b" l="l" r="r" t="t"/>
              <a:pathLst>
                <a:path extrusionOk="0" h="1368" w="901">
                  <a:moveTo>
                    <a:pt x="183" y="1"/>
                  </a:moveTo>
                  <a:cubicBezTo>
                    <a:pt x="134" y="1"/>
                    <a:pt x="85" y="14"/>
                    <a:pt x="36" y="34"/>
                  </a:cubicBezTo>
                  <a:cubicBezTo>
                    <a:pt x="12" y="47"/>
                    <a:pt x="1" y="83"/>
                    <a:pt x="12" y="107"/>
                  </a:cubicBezTo>
                  <a:cubicBezTo>
                    <a:pt x="21" y="124"/>
                    <a:pt x="37" y="135"/>
                    <a:pt x="54" y="135"/>
                  </a:cubicBezTo>
                  <a:cubicBezTo>
                    <a:pt x="60" y="135"/>
                    <a:pt x="66" y="134"/>
                    <a:pt x="73" y="131"/>
                  </a:cubicBezTo>
                  <a:cubicBezTo>
                    <a:pt x="117" y="116"/>
                    <a:pt x="152" y="106"/>
                    <a:pt x="184" y="106"/>
                  </a:cubicBezTo>
                  <a:cubicBezTo>
                    <a:pt x="204" y="106"/>
                    <a:pt x="222" y="110"/>
                    <a:pt x="241" y="119"/>
                  </a:cubicBezTo>
                  <a:cubicBezTo>
                    <a:pt x="361" y="167"/>
                    <a:pt x="433" y="323"/>
                    <a:pt x="492" y="455"/>
                  </a:cubicBezTo>
                  <a:lnTo>
                    <a:pt x="529" y="527"/>
                  </a:lnTo>
                  <a:cubicBezTo>
                    <a:pt x="540" y="563"/>
                    <a:pt x="577" y="659"/>
                    <a:pt x="540" y="719"/>
                  </a:cubicBezTo>
                  <a:cubicBezTo>
                    <a:pt x="529" y="731"/>
                    <a:pt x="529" y="743"/>
                    <a:pt x="516" y="755"/>
                  </a:cubicBezTo>
                  <a:cubicBezTo>
                    <a:pt x="492" y="779"/>
                    <a:pt x="468" y="815"/>
                    <a:pt x="468" y="863"/>
                  </a:cubicBezTo>
                  <a:cubicBezTo>
                    <a:pt x="468" y="935"/>
                    <a:pt x="516" y="971"/>
                    <a:pt x="553" y="1007"/>
                  </a:cubicBezTo>
                  <a:cubicBezTo>
                    <a:pt x="564" y="1019"/>
                    <a:pt x="588" y="1031"/>
                    <a:pt x="588" y="1043"/>
                  </a:cubicBezTo>
                  <a:cubicBezTo>
                    <a:pt x="625" y="1079"/>
                    <a:pt x="636" y="1127"/>
                    <a:pt x="649" y="1187"/>
                  </a:cubicBezTo>
                  <a:cubicBezTo>
                    <a:pt x="660" y="1211"/>
                    <a:pt x="660" y="1235"/>
                    <a:pt x="673" y="1259"/>
                  </a:cubicBezTo>
                  <a:cubicBezTo>
                    <a:pt x="684" y="1295"/>
                    <a:pt x="708" y="1343"/>
                    <a:pt x="757" y="1355"/>
                  </a:cubicBezTo>
                  <a:cubicBezTo>
                    <a:pt x="769" y="1367"/>
                    <a:pt x="781" y="1367"/>
                    <a:pt x="793" y="1367"/>
                  </a:cubicBezTo>
                  <a:cubicBezTo>
                    <a:pt x="805" y="1367"/>
                    <a:pt x="817" y="1367"/>
                    <a:pt x="829" y="1355"/>
                  </a:cubicBezTo>
                  <a:cubicBezTo>
                    <a:pt x="877" y="1331"/>
                    <a:pt x="889" y="1283"/>
                    <a:pt x="901" y="1259"/>
                  </a:cubicBezTo>
                  <a:cubicBezTo>
                    <a:pt x="901" y="1235"/>
                    <a:pt x="889" y="1211"/>
                    <a:pt x="853" y="1199"/>
                  </a:cubicBezTo>
                  <a:cubicBezTo>
                    <a:pt x="829" y="1199"/>
                    <a:pt x="805" y="1211"/>
                    <a:pt x="793" y="1235"/>
                  </a:cubicBezTo>
                  <a:lnTo>
                    <a:pt x="793" y="1259"/>
                  </a:lnTo>
                  <a:cubicBezTo>
                    <a:pt x="781" y="1247"/>
                    <a:pt x="769" y="1235"/>
                    <a:pt x="769" y="1223"/>
                  </a:cubicBezTo>
                  <a:cubicBezTo>
                    <a:pt x="769" y="1199"/>
                    <a:pt x="757" y="1187"/>
                    <a:pt x="757" y="1163"/>
                  </a:cubicBezTo>
                  <a:cubicBezTo>
                    <a:pt x="745" y="1091"/>
                    <a:pt x="721" y="1019"/>
                    <a:pt x="673" y="971"/>
                  </a:cubicBezTo>
                  <a:cubicBezTo>
                    <a:pt x="660" y="947"/>
                    <a:pt x="636" y="935"/>
                    <a:pt x="625" y="923"/>
                  </a:cubicBezTo>
                  <a:cubicBezTo>
                    <a:pt x="588" y="899"/>
                    <a:pt x="577" y="887"/>
                    <a:pt x="577" y="863"/>
                  </a:cubicBezTo>
                  <a:cubicBezTo>
                    <a:pt x="577" y="851"/>
                    <a:pt x="588" y="839"/>
                    <a:pt x="601" y="815"/>
                  </a:cubicBezTo>
                  <a:cubicBezTo>
                    <a:pt x="612" y="803"/>
                    <a:pt x="625" y="791"/>
                    <a:pt x="625" y="779"/>
                  </a:cubicBezTo>
                  <a:cubicBezTo>
                    <a:pt x="673" y="707"/>
                    <a:pt x="673" y="599"/>
                    <a:pt x="625" y="479"/>
                  </a:cubicBezTo>
                  <a:cubicBezTo>
                    <a:pt x="612" y="467"/>
                    <a:pt x="601" y="443"/>
                    <a:pt x="588" y="419"/>
                  </a:cubicBezTo>
                  <a:cubicBezTo>
                    <a:pt x="516" y="263"/>
                    <a:pt x="433" y="83"/>
                    <a:pt x="289" y="23"/>
                  </a:cubicBezTo>
                  <a:cubicBezTo>
                    <a:pt x="253" y="8"/>
                    <a:pt x="218" y="1"/>
                    <a:pt x="183" y="1"/>
                  </a:cubicBezTo>
                  <a:close/>
                </a:path>
              </a:pathLst>
            </a:custGeom>
            <a:solidFill>
              <a:srgbClr val="38190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2262883" y="1919004"/>
              <a:ext cx="49628" cy="75991"/>
            </a:xfrm>
            <a:custGeom>
              <a:rect b="b" l="l" r="r" t="t"/>
              <a:pathLst>
                <a:path extrusionOk="0" h="1545" w="1009">
                  <a:moveTo>
                    <a:pt x="615" y="0"/>
                  </a:moveTo>
                  <a:cubicBezTo>
                    <a:pt x="540" y="0"/>
                    <a:pt x="466" y="18"/>
                    <a:pt x="409" y="51"/>
                  </a:cubicBezTo>
                  <a:lnTo>
                    <a:pt x="1" y="1264"/>
                  </a:lnTo>
                  <a:cubicBezTo>
                    <a:pt x="1" y="1384"/>
                    <a:pt x="84" y="1492"/>
                    <a:pt x="180" y="1528"/>
                  </a:cubicBezTo>
                  <a:cubicBezTo>
                    <a:pt x="212" y="1539"/>
                    <a:pt x="246" y="1544"/>
                    <a:pt x="279" y="1544"/>
                  </a:cubicBezTo>
                  <a:cubicBezTo>
                    <a:pt x="357" y="1544"/>
                    <a:pt x="434" y="1515"/>
                    <a:pt x="492" y="1456"/>
                  </a:cubicBezTo>
                  <a:cubicBezTo>
                    <a:pt x="588" y="1336"/>
                    <a:pt x="588" y="1156"/>
                    <a:pt x="649" y="1024"/>
                  </a:cubicBezTo>
                  <a:cubicBezTo>
                    <a:pt x="697" y="904"/>
                    <a:pt x="780" y="820"/>
                    <a:pt x="852" y="724"/>
                  </a:cubicBezTo>
                  <a:cubicBezTo>
                    <a:pt x="948" y="556"/>
                    <a:pt x="1009" y="316"/>
                    <a:pt x="900" y="136"/>
                  </a:cubicBezTo>
                  <a:cubicBezTo>
                    <a:pt x="842" y="42"/>
                    <a:pt x="728" y="0"/>
                    <a:pt x="615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2262883" y="1916545"/>
              <a:ext cx="44316" cy="69105"/>
            </a:xfrm>
            <a:custGeom>
              <a:rect b="b" l="l" r="r" t="t"/>
              <a:pathLst>
                <a:path extrusionOk="0" h="1405" w="901">
                  <a:moveTo>
                    <a:pt x="553" y="0"/>
                  </a:moveTo>
                  <a:cubicBezTo>
                    <a:pt x="532" y="0"/>
                    <a:pt x="512" y="2"/>
                    <a:pt x="492" y="5"/>
                  </a:cubicBezTo>
                  <a:cubicBezTo>
                    <a:pt x="348" y="18"/>
                    <a:pt x="265" y="174"/>
                    <a:pt x="204" y="294"/>
                  </a:cubicBezTo>
                  <a:cubicBezTo>
                    <a:pt x="132" y="450"/>
                    <a:pt x="97" y="618"/>
                    <a:pt x="73" y="774"/>
                  </a:cubicBezTo>
                  <a:cubicBezTo>
                    <a:pt x="36" y="966"/>
                    <a:pt x="1" y="1146"/>
                    <a:pt x="49" y="1338"/>
                  </a:cubicBezTo>
                  <a:cubicBezTo>
                    <a:pt x="49" y="1362"/>
                    <a:pt x="60" y="1386"/>
                    <a:pt x="84" y="1398"/>
                  </a:cubicBezTo>
                  <a:cubicBezTo>
                    <a:pt x="91" y="1402"/>
                    <a:pt x="97" y="1404"/>
                    <a:pt x="104" y="1404"/>
                  </a:cubicBezTo>
                  <a:cubicBezTo>
                    <a:pt x="133" y="1404"/>
                    <a:pt x="158" y="1365"/>
                    <a:pt x="169" y="1326"/>
                  </a:cubicBezTo>
                  <a:cubicBezTo>
                    <a:pt x="193" y="1254"/>
                    <a:pt x="204" y="1158"/>
                    <a:pt x="265" y="1098"/>
                  </a:cubicBezTo>
                  <a:cubicBezTo>
                    <a:pt x="300" y="1050"/>
                    <a:pt x="372" y="1014"/>
                    <a:pt x="372" y="954"/>
                  </a:cubicBezTo>
                  <a:cubicBezTo>
                    <a:pt x="372" y="918"/>
                    <a:pt x="337" y="882"/>
                    <a:pt x="313" y="846"/>
                  </a:cubicBezTo>
                  <a:cubicBezTo>
                    <a:pt x="265" y="774"/>
                    <a:pt x="289" y="678"/>
                    <a:pt x="324" y="594"/>
                  </a:cubicBezTo>
                  <a:cubicBezTo>
                    <a:pt x="406" y="421"/>
                    <a:pt x="496" y="145"/>
                    <a:pt x="712" y="145"/>
                  </a:cubicBezTo>
                  <a:cubicBezTo>
                    <a:pt x="750" y="145"/>
                    <a:pt x="793" y="153"/>
                    <a:pt x="841" y="174"/>
                  </a:cubicBezTo>
                  <a:cubicBezTo>
                    <a:pt x="847" y="181"/>
                    <a:pt x="862" y="188"/>
                    <a:pt x="876" y="188"/>
                  </a:cubicBezTo>
                  <a:cubicBezTo>
                    <a:pt x="886" y="188"/>
                    <a:pt x="895" y="184"/>
                    <a:pt x="900" y="174"/>
                  </a:cubicBezTo>
                  <a:cubicBezTo>
                    <a:pt x="900" y="162"/>
                    <a:pt x="889" y="149"/>
                    <a:pt x="889" y="138"/>
                  </a:cubicBezTo>
                  <a:cubicBezTo>
                    <a:pt x="807" y="56"/>
                    <a:pt x="673" y="0"/>
                    <a:pt x="553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2262293" y="1921021"/>
              <a:ext cx="44906" cy="67285"/>
            </a:xfrm>
            <a:custGeom>
              <a:rect b="b" l="l" r="r" t="t"/>
              <a:pathLst>
                <a:path extrusionOk="0" h="1368" w="913">
                  <a:moveTo>
                    <a:pt x="721" y="1"/>
                  </a:moveTo>
                  <a:cubicBezTo>
                    <a:pt x="687" y="1"/>
                    <a:pt x="654" y="8"/>
                    <a:pt x="624" y="23"/>
                  </a:cubicBezTo>
                  <a:cubicBezTo>
                    <a:pt x="469" y="83"/>
                    <a:pt x="384" y="263"/>
                    <a:pt x="325" y="407"/>
                  </a:cubicBezTo>
                  <a:cubicBezTo>
                    <a:pt x="312" y="443"/>
                    <a:pt x="301" y="467"/>
                    <a:pt x="288" y="479"/>
                  </a:cubicBezTo>
                  <a:cubicBezTo>
                    <a:pt x="229" y="599"/>
                    <a:pt x="229" y="707"/>
                    <a:pt x="277" y="779"/>
                  </a:cubicBezTo>
                  <a:cubicBezTo>
                    <a:pt x="288" y="791"/>
                    <a:pt x="301" y="803"/>
                    <a:pt x="301" y="815"/>
                  </a:cubicBezTo>
                  <a:cubicBezTo>
                    <a:pt x="325" y="839"/>
                    <a:pt x="336" y="851"/>
                    <a:pt x="336" y="863"/>
                  </a:cubicBezTo>
                  <a:cubicBezTo>
                    <a:pt x="336" y="887"/>
                    <a:pt x="312" y="899"/>
                    <a:pt x="277" y="923"/>
                  </a:cubicBezTo>
                  <a:cubicBezTo>
                    <a:pt x="264" y="935"/>
                    <a:pt x="253" y="947"/>
                    <a:pt x="240" y="971"/>
                  </a:cubicBezTo>
                  <a:cubicBezTo>
                    <a:pt x="181" y="1019"/>
                    <a:pt x="168" y="1091"/>
                    <a:pt x="144" y="1163"/>
                  </a:cubicBezTo>
                  <a:cubicBezTo>
                    <a:pt x="144" y="1187"/>
                    <a:pt x="144" y="1199"/>
                    <a:pt x="133" y="1223"/>
                  </a:cubicBezTo>
                  <a:cubicBezTo>
                    <a:pt x="133" y="1247"/>
                    <a:pt x="120" y="1259"/>
                    <a:pt x="120" y="1259"/>
                  </a:cubicBezTo>
                  <a:cubicBezTo>
                    <a:pt x="120" y="1259"/>
                    <a:pt x="120" y="1247"/>
                    <a:pt x="109" y="1235"/>
                  </a:cubicBezTo>
                  <a:cubicBezTo>
                    <a:pt x="109" y="1215"/>
                    <a:pt x="93" y="1196"/>
                    <a:pt x="67" y="1196"/>
                  </a:cubicBezTo>
                  <a:cubicBezTo>
                    <a:pt x="61" y="1196"/>
                    <a:pt x="55" y="1197"/>
                    <a:pt x="48" y="1199"/>
                  </a:cubicBezTo>
                  <a:cubicBezTo>
                    <a:pt x="24" y="1211"/>
                    <a:pt x="0" y="1235"/>
                    <a:pt x="13" y="1259"/>
                  </a:cubicBezTo>
                  <a:cubicBezTo>
                    <a:pt x="13" y="1283"/>
                    <a:pt x="24" y="1343"/>
                    <a:pt x="72" y="1355"/>
                  </a:cubicBezTo>
                  <a:cubicBezTo>
                    <a:pt x="85" y="1367"/>
                    <a:pt x="96" y="1367"/>
                    <a:pt x="109" y="1367"/>
                  </a:cubicBezTo>
                  <a:cubicBezTo>
                    <a:pt x="133" y="1367"/>
                    <a:pt x="144" y="1367"/>
                    <a:pt x="157" y="1355"/>
                  </a:cubicBezTo>
                  <a:cubicBezTo>
                    <a:pt x="192" y="1343"/>
                    <a:pt x="229" y="1295"/>
                    <a:pt x="240" y="1259"/>
                  </a:cubicBezTo>
                  <a:cubicBezTo>
                    <a:pt x="240" y="1235"/>
                    <a:pt x="253" y="1211"/>
                    <a:pt x="253" y="1187"/>
                  </a:cubicBezTo>
                  <a:cubicBezTo>
                    <a:pt x="264" y="1127"/>
                    <a:pt x="277" y="1079"/>
                    <a:pt x="312" y="1043"/>
                  </a:cubicBezTo>
                  <a:lnTo>
                    <a:pt x="349" y="1007"/>
                  </a:lnTo>
                  <a:cubicBezTo>
                    <a:pt x="384" y="971"/>
                    <a:pt x="445" y="935"/>
                    <a:pt x="445" y="863"/>
                  </a:cubicBezTo>
                  <a:cubicBezTo>
                    <a:pt x="432" y="815"/>
                    <a:pt x="408" y="779"/>
                    <a:pt x="384" y="755"/>
                  </a:cubicBezTo>
                  <a:cubicBezTo>
                    <a:pt x="384" y="743"/>
                    <a:pt x="373" y="731"/>
                    <a:pt x="360" y="719"/>
                  </a:cubicBezTo>
                  <a:cubicBezTo>
                    <a:pt x="325" y="659"/>
                    <a:pt x="360" y="575"/>
                    <a:pt x="384" y="527"/>
                  </a:cubicBezTo>
                  <a:lnTo>
                    <a:pt x="421" y="455"/>
                  </a:lnTo>
                  <a:cubicBezTo>
                    <a:pt x="469" y="323"/>
                    <a:pt x="552" y="167"/>
                    <a:pt x="661" y="119"/>
                  </a:cubicBezTo>
                  <a:cubicBezTo>
                    <a:pt x="679" y="110"/>
                    <a:pt x="699" y="106"/>
                    <a:pt x="721" y="106"/>
                  </a:cubicBezTo>
                  <a:cubicBezTo>
                    <a:pt x="755" y="106"/>
                    <a:pt x="792" y="116"/>
                    <a:pt x="829" y="131"/>
                  </a:cubicBezTo>
                  <a:cubicBezTo>
                    <a:pt x="835" y="134"/>
                    <a:pt x="843" y="135"/>
                    <a:pt x="850" y="135"/>
                  </a:cubicBezTo>
                  <a:cubicBezTo>
                    <a:pt x="870" y="135"/>
                    <a:pt x="892" y="124"/>
                    <a:pt x="901" y="107"/>
                  </a:cubicBezTo>
                  <a:cubicBezTo>
                    <a:pt x="912" y="83"/>
                    <a:pt x="901" y="47"/>
                    <a:pt x="877" y="34"/>
                  </a:cubicBezTo>
                  <a:cubicBezTo>
                    <a:pt x="821" y="14"/>
                    <a:pt x="769" y="1"/>
                    <a:pt x="72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8"/>
            <p:cNvSpPr/>
            <p:nvPr/>
          </p:nvSpPr>
          <p:spPr>
            <a:xfrm>
              <a:off x="1958827" y="1919447"/>
              <a:ext cx="43135" cy="77417"/>
            </a:xfrm>
            <a:custGeom>
              <a:rect b="b" l="l" r="r" t="t"/>
              <a:pathLst>
                <a:path extrusionOk="0" h="1574" w="877">
                  <a:moveTo>
                    <a:pt x="370" y="1"/>
                  </a:moveTo>
                  <a:cubicBezTo>
                    <a:pt x="277" y="1"/>
                    <a:pt x="187" y="31"/>
                    <a:pt x="133" y="103"/>
                  </a:cubicBezTo>
                  <a:cubicBezTo>
                    <a:pt x="0" y="271"/>
                    <a:pt x="24" y="511"/>
                    <a:pt x="109" y="679"/>
                  </a:cubicBezTo>
                  <a:cubicBezTo>
                    <a:pt x="157" y="799"/>
                    <a:pt x="240" y="895"/>
                    <a:pt x="277" y="1003"/>
                  </a:cubicBezTo>
                  <a:cubicBezTo>
                    <a:pt x="312" y="1159"/>
                    <a:pt x="288" y="1327"/>
                    <a:pt x="373" y="1459"/>
                  </a:cubicBezTo>
                  <a:cubicBezTo>
                    <a:pt x="422" y="1529"/>
                    <a:pt x="512" y="1574"/>
                    <a:pt x="604" y="1574"/>
                  </a:cubicBezTo>
                  <a:cubicBezTo>
                    <a:pt x="623" y="1574"/>
                    <a:pt x="642" y="1572"/>
                    <a:pt x="661" y="1567"/>
                  </a:cubicBezTo>
                  <a:cubicBezTo>
                    <a:pt x="768" y="1543"/>
                    <a:pt x="865" y="1447"/>
                    <a:pt x="877" y="1339"/>
                  </a:cubicBezTo>
                  <a:lnTo>
                    <a:pt x="624" y="79"/>
                  </a:lnTo>
                  <a:cubicBezTo>
                    <a:pt x="559" y="31"/>
                    <a:pt x="463" y="1"/>
                    <a:pt x="370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8"/>
            <p:cNvSpPr/>
            <p:nvPr/>
          </p:nvSpPr>
          <p:spPr>
            <a:xfrm>
              <a:off x="1965319" y="1917037"/>
              <a:ext cx="37823" cy="71908"/>
            </a:xfrm>
            <a:custGeom>
              <a:rect b="b" l="l" r="r" t="t"/>
              <a:pathLst>
                <a:path extrusionOk="0" h="1462" w="769">
                  <a:moveTo>
                    <a:pt x="307" y="0"/>
                  </a:moveTo>
                  <a:cubicBezTo>
                    <a:pt x="202" y="0"/>
                    <a:pt x="95" y="43"/>
                    <a:pt x="25" y="104"/>
                  </a:cubicBezTo>
                  <a:cubicBezTo>
                    <a:pt x="12" y="115"/>
                    <a:pt x="1" y="128"/>
                    <a:pt x="1" y="139"/>
                  </a:cubicBezTo>
                  <a:cubicBezTo>
                    <a:pt x="1" y="152"/>
                    <a:pt x="36" y="152"/>
                    <a:pt x="60" y="152"/>
                  </a:cubicBezTo>
                  <a:cubicBezTo>
                    <a:pt x="100" y="139"/>
                    <a:pt x="136" y="133"/>
                    <a:pt x="168" y="133"/>
                  </a:cubicBezTo>
                  <a:cubicBezTo>
                    <a:pt x="400" y="133"/>
                    <a:pt x="453" y="443"/>
                    <a:pt x="516" y="632"/>
                  </a:cubicBezTo>
                  <a:cubicBezTo>
                    <a:pt x="553" y="716"/>
                    <a:pt x="553" y="812"/>
                    <a:pt x="505" y="872"/>
                  </a:cubicBezTo>
                  <a:cubicBezTo>
                    <a:pt x="468" y="908"/>
                    <a:pt x="433" y="932"/>
                    <a:pt x="420" y="980"/>
                  </a:cubicBezTo>
                  <a:cubicBezTo>
                    <a:pt x="409" y="1040"/>
                    <a:pt x="481" y="1076"/>
                    <a:pt x="516" y="1124"/>
                  </a:cubicBezTo>
                  <a:cubicBezTo>
                    <a:pt x="564" y="1196"/>
                    <a:pt x="564" y="1292"/>
                    <a:pt x="577" y="1376"/>
                  </a:cubicBezTo>
                  <a:cubicBezTo>
                    <a:pt x="587" y="1409"/>
                    <a:pt x="608" y="1462"/>
                    <a:pt x="639" y="1462"/>
                  </a:cubicBezTo>
                  <a:cubicBezTo>
                    <a:pt x="642" y="1462"/>
                    <a:pt x="646" y="1461"/>
                    <a:pt x="649" y="1460"/>
                  </a:cubicBezTo>
                  <a:cubicBezTo>
                    <a:pt x="673" y="1448"/>
                    <a:pt x="684" y="1424"/>
                    <a:pt x="697" y="1400"/>
                  </a:cubicBezTo>
                  <a:cubicBezTo>
                    <a:pt x="769" y="1220"/>
                    <a:pt x="757" y="1040"/>
                    <a:pt x="745" y="836"/>
                  </a:cubicBezTo>
                  <a:cubicBezTo>
                    <a:pt x="745" y="680"/>
                    <a:pt x="721" y="512"/>
                    <a:pt x="673" y="344"/>
                  </a:cubicBezTo>
                  <a:cubicBezTo>
                    <a:pt x="636" y="224"/>
                    <a:pt x="564" y="56"/>
                    <a:pt x="420" y="19"/>
                  </a:cubicBezTo>
                  <a:cubicBezTo>
                    <a:pt x="384" y="6"/>
                    <a:pt x="346" y="0"/>
                    <a:pt x="307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8"/>
            <p:cNvSpPr/>
            <p:nvPr/>
          </p:nvSpPr>
          <p:spPr>
            <a:xfrm>
              <a:off x="1965319" y="1920726"/>
              <a:ext cx="37233" cy="70482"/>
            </a:xfrm>
            <a:custGeom>
              <a:rect b="b" l="l" r="r" t="t"/>
              <a:pathLst>
                <a:path extrusionOk="0" h="1433" w="757">
                  <a:moveTo>
                    <a:pt x="162" y="1"/>
                  </a:moveTo>
                  <a:cubicBezTo>
                    <a:pt x="126" y="1"/>
                    <a:pt x="89" y="7"/>
                    <a:pt x="49" y="16"/>
                  </a:cubicBezTo>
                  <a:cubicBezTo>
                    <a:pt x="12" y="29"/>
                    <a:pt x="1" y="64"/>
                    <a:pt x="12" y="89"/>
                  </a:cubicBezTo>
                  <a:cubicBezTo>
                    <a:pt x="23" y="108"/>
                    <a:pt x="41" y="128"/>
                    <a:pt x="60" y="128"/>
                  </a:cubicBezTo>
                  <a:cubicBezTo>
                    <a:pt x="64" y="128"/>
                    <a:pt x="69" y="127"/>
                    <a:pt x="73" y="125"/>
                  </a:cubicBezTo>
                  <a:cubicBezTo>
                    <a:pt x="109" y="113"/>
                    <a:pt x="142" y="107"/>
                    <a:pt x="170" y="107"/>
                  </a:cubicBezTo>
                  <a:cubicBezTo>
                    <a:pt x="199" y="107"/>
                    <a:pt x="223" y="113"/>
                    <a:pt x="241" y="125"/>
                  </a:cubicBezTo>
                  <a:cubicBezTo>
                    <a:pt x="348" y="185"/>
                    <a:pt x="409" y="353"/>
                    <a:pt x="444" y="497"/>
                  </a:cubicBezTo>
                  <a:cubicBezTo>
                    <a:pt x="457" y="521"/>
                    <a:pt x="468" y="545"/>
                    <a:pt x="468" y="569"/>
                  </a:cubicBezTo>
                  <a:cubicBezTo>
                    <a:pt x="492" y="617"/>
                    <a:pt x="505" y="713"/>
                    <a:pt x="457" y="773"/>
                  </a:cubicBezTo>
                  <a:lnTo>
                    <a:pt x="433" y="797"/>
                  </a:lnTo>
                  <a:cubicBezTo>
                    <a:pt x="409" y="821"/>
                    <a:pt x="372" y="845"/>
                    <a:pt x="372" y="893"/>
                  </a:cubicBezTo>
                  <a:cubicBezTo>
                    <a:pt x="361" y="965"/>
                    <a:pt x="409" y="1013"/>
                    <a:pt x="444" y="1049"/>
                  </a:cubicBezTo>
                  <a:lnTo>
                    <a:pt x="481" y="1085"/>
                  </a:lnTo>
                  <a:cubicBezTo>
                    <a:pt x="505" y="1121"/>
                    <a:pt x="505" y="1181"/>
                    <a:pt x="516" y="1241"/>
                  </a:cubicBezTo>
                  <a:cubicBezTo>
                    <a:pt x="516" y="1265"/>
                    <a:pt x="516" y="1289"/>
                    <a:pt x="529" y="1313"/>
                  </a:cubicBezTo>
                  <a:cubicBezTo>
                    <a:pt x="529" y="1349"/>
                    <a:pt x="553" y="1397"/>
                    <a:pt x="588" y="1421"/>
                  </a:cubicBezTo>
                  <a:cubicBezTo>
                    <a:pt x="612" y="1433"/>
                    <a:pt x="625" y="1433"/>
                    <a:pt x="636" y="1433"/>
                  </a:cubicBezTo>
                  <a:lnTo>
                    <a:pt x="673" y="1433"/>
                  </a:lnTo>
                  <a:cubicBezTo>
                    <a:pt x="721" y="1421"/>
                    <a:pt x="745" y="1373"/>
                    <a:pt x="745" y="1349"/>
                  </a:cubicBezTo>
                  <a:cubicBezTo>
                    <a:pt x="757" y="1313"/>
                    <a:pt x="745" y="1289"/>
                    <a:pt x="721" y="1277"/>
                  </a:cubicBezTo>
                  <a:cubicBezTo>
                    <a:pt x="712" y="1274"/>
                    <a:pt x="703" y="1273"/>
                    <a:pt x="696" y="1273"/>
                  </a:cubicBezTo>
                  <a:cubicBezTo>
                    <a:pt x="673" y="1273"/>
                    <a:pt x="658" y="1286"/>
                    <a:pt x="649" y="1313"/>
                  </a:cubicBezTo>
                  <a:lnTo>
                    <a:pt x="636" y="1325"/>
                  </a:lnTo>
                  <a:cubicBezTo>
                    <a:pt x="636" y="1325"/>
                    <a:pt x="625" y="1313"/>
                    <a:pt x="625" y="1289"/>
                  </a:cubicBezTo>
                  <a:lnTo>
                    <a:pt x="625" y="1229"/>
                  </a:lnTo>
                  <a:cubicBezTo>
                    <a:pt x="612" y="1157"/>
                    <a:pt x="612" y="1085"/>
                    <a:pt x="564" y="1025"/>
                  </a:cubicBezTo>
                  <a:lnTo>
                    <a:pt x="516" y="977"/>
                  </a:lnTo>
                  <a:cubicBezTo>
                    <a:pt x="492" y="953"/>
                    <a:pt x="468" y="929"/>
                    <a:pt x="481" y="917"/>
                  </a:cubicBezTo>
                  <a:cubicBezTo>
                    <a:pt x="481" y="905"/>
                    <a:pt x="492" y="881"/>
                    <a:pt x="505" y="869"/>
                  </a:cubicBezTo>
                  <a:lnTo>
                    <a:pt x="540" y="833"/>
                  </a:lnTo>
                  <a:cubicBezTo>
                    <a:pt x="601" y="761"/>
                    <a:pt x="612" y="665"/>
                    <a:pt x="577" y="545"/>
                  </a:cubicBezTo>
                  <a:cubicBezTo>
                    <a:pt x="564" y="521"/>
                    <a:pt x="553" y="485"/>
                    <a:pt x="553" y="461"/>
                  </a:cubicBezTo>
                  <a:cubicBezTo>
                    <a:pt x="505" y="305"/>
                    <a:pt x="444" y="113"/>
                    <a:pt x="300" y="40"/>
                  </a:cubicBezTo>
                  <a:cubicBezTo>
                    <a:pt x="258" y="12"/>
                    <a:pt x="212" y="1"/>
                    <a:pt x="16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8"/>
            <p:cNvSpPr/>
            <p:nvPr/>
          </p:nvSpPr>
          <p:spPr>
            <a:xfrm>
              <a:off x="2057982" y="1993519"/>
              <a:ext cx="177164" cy="295602"/>
            </a:xfrm>
            <a:custGeom>
              <a:rect b="b" l="l" r="r" t="t"/>
              <a:pathLst>
                <a:path extrusionOk="0" h="6010" w="3602">
                  <a:moveTo>
                    <a:pt x="207" y="1045"/>
                  </a:moveTo>
                  <a:lnTo>
                    <a:pt x="207" y="1045"/>
                  </a:lnTo>
                  <a:cubicBezTo>
                    <a:pt x="206" y="1045"/>
                    <a:pt x="206" y="1046"/>
                    <a:pt x="205" y="1046"/>
                  </a:cubicBezTo>
                  <a:cubicBezTo>
                    <a:pt x="206" y="1046"/>
                    <a:pt x="206" y="1045"/>
                    <a:pt x="207" y="1045"/>
                  </a:cubicBezTo>
                  <a:close/>
                  <a:moveTo>
                    <a:pt x="2642" y="1"/>
                  </a:moveTo>
                  <a:cubicBezTo>
                    <a:pt x="2641" y="1"/>
                    <a:pt x="279" y="1017"/>
                    <a:pt x="207" y="1045"/>
                  </a:cubicBezTo>
                  <a:lnTo>
                    <a:pt x="207" y="1045"/>
                  </a:lnTo>
                  <a:cubicBezTo>
                    <a:pt x="209" y="1045"/>
                    <a:pt x="211" y="1044"/>
                    <a:pt x="212" y="1044"/>
                  </a:cubicBezTo>
                  <a:cubicBezTo>
                    <a:pt x="357" y="1044"/>
                    <a:pt x="601" y="2825"/>
                    <a:pt x="601" y="2978"/>
                  </a:cubicBezTo>
                  <a:cubicBezTo>
                    <a:pt x="613" y="3206"/>
                    <a:pt x="697" y="3698"/>
                    <a:pt x="589" y="3927"/>
                  </a:cubicBezTo>
                  <a:cubicBezTo>
                    <a:pt x="469" y="4167"/>
                    <a:pt x="1" y="4167"/>
                    <a:pt x="61" y="4538"/>
                  </a:cubicBezTo>
                  <a:cubicBezTo>
                    <a:pt x="85" y="4706"/>
                    <a:pt x="217" y="4839"/>
                    <a:pt x="349" y="4959"/>
                  </a:cubicBezTo>
                  <a:cubicBezTo>
                    <a:pt x="625" y="5223"/>
                    <a:pt x="926" y="5474"/>
                    <a:pt x="1249" y="5691"/>
                  </a:cubicBezTo>
                  <a:cubicBezTo>
                    <a:pt x="1471" y="5854"/>
                    <a:pt x="1737" y="6010"/>
                    <a:pt x="2002" y="6010"/>
                  </a:cubicBezTo>
                  <a:cubicBezTo>
                    <a:pt x="2067" y="6010"/>
                    <a:pt x="2133" y="6000"/>
                    <a:pt x="2198" y="5979"/>
                  </a:cubicBezTo>
                  <a:cubicBezTo>
                    <a:pt x="2402" y="5907"/>
                    <a:pt x="2546" y="5727"/>
                    <a:pt x="2678" y="5559"/>
                  </a:cubicBezTo>
                  <a:cubicBezTo>
                    <a:pt x="2906" y="5258"/>
                    <a:pt x="3146" y="4959"/>
                    <a:pt x="3374" y="4658"/>
                  </a:cubicBezTo>
                  <a:cubicBezTo>
                    <a:pt x="3482" y="4514"/>
                    <a:pt x="3602" y="4335"/>
                    <a:pt x="3542" y="4167"/>
                  </a:cubicBezTo>
                  <a:cubicBezTo>
                    <a:pt x="3422" y="3830"/>
                    <a:pt x="3014" y="3999"/>
                    <a:pt x="2798" y="3710"/>
                  </a:cubicBezTo>
                  <a:cubicBezTo>
                    <a:pt x="2762" y="3674"/>
                    <a:pt x="2738" y="3638"/>
                    <a:pt x="2714" y="3578"/>
                  </a:cubicBezTo>
                  <a:cubicBezTo>
                    <a:pt x="2546" y="3146"/>
                    <a:pt x="2606" y="2474"/>
                    <a:pt x="2606" y="2017"/>
                  </a:cubicBezTo>
                  <a:cubicBezTo>
                    <a:pt x="2594" y="1345"/>
                    <a:pt x="2606" y="673"/>
                    <a:pt x="2642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8"/>
            <p:cNvSpPr/>
            <p:nvPr/>
          </p:nvSpPr>
          <p:spPr>
            <a:xfrm>
              <a:off x="1991288" y="1780009"/>
              <a:ext cx="284043" cy="373511"/>
            </a:xfrm>
            <a:custGeom>
              <a:rect b="b" l="l" r="r" t="t"/>
              <a:pathLst>
                <a:path extrusionOk="0" h="7594" w="5775">
                  <a:moveTo>
                    <a:pt x="2869" y="1"/>
                  </a:moveTo>
                  <a:cubicBezTo>
                    <a:pt x="1799" y="1"/>
                    <a:pt x="742" y="266"/>
                    <a:pt x="397" y="753"/>
                  </a:cubicBezTo>
                  <a:cubicBezTo>
                    <a:pt x="36" y="1269"/>
                    <a:pt x="145" y="2301"/>
                    <a:pt x="145" y="2890"/>
                  </a:cubicBezTo>
                  <a:cubicBezTo>
                    <a:pt x="145" y="3634"/>
                    <a:pt x="1" y="4390"/>
                    <a:pt x="145" y="5123"/>
                  </a:cubicBezTo>
                  <a:cubicBezTo>
                    <a:pt x="253" y="5723"/>
                    <a:pt x="457" y="6407"/>
                    <a:pt x="889" y="6863"/>
                  </a:cubicBezTo>
                  <a:cubicBezTo>
                    <a:pt x="1378" y="7370"/>
                    <a:pt x="2165" y="7594"/>
                    <a:pt x="2900" y="7594"/>
                  </a:cubicBezTo>
                  <a:cubicBezTo>
                    <a:pt x="3122" y="7594"/>
                    <a:pt x="3339" y="7574"/>
                    <a:pt x="3541" y="7535"/>
                  </a:cubicBezTo>
                  <a:cubicBezTo>
                    <a:pt x="4394" y="7367"/>
                    <a:pt x="5090" y="6803"/>
                    <a:pt x="5378" y="5987"/>
                  </a:cubicBezTo>
                  <a:cubicBezTo>
                    <a:pt x="5606" y="5374"/>
                    <a:pt x="5630" y="4739"/>
                    <a:pt x="5643" y="4090"/>
                  </a:cubicBezTo>
                  <a:cubicBezTo>
                    <a:pt x="5654" y="3706"/>
                    <a:pt x="5715" y="3322"/>
                    <a:pt x="5702" y="2925"/>
                  </a:cubicBezTo>
                  <a:cubicBezTo>
                    <a:pt x="5691" y="2338"/>
                    <a:pt x="5774" y="1221"/>
                    <a:pt x="5354" y="753"/>
                  </a:cubicBezTo>
                  <a:cubicBezTo>
                    <a:pt x="4911" y="239"/>
                    <a:pt x="3884" y="1"/>
                    <a:pt x="2869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8"/>
            <p:cNvSpPr/>
            <p:nvPr/>
          </p:nvSpPr>
          <p:spPr>
            <a:xfrm>
              <a:off x="2095805" y="1944384"/>
              <a:ext cx="39004" cy="69892"/>
            </a:xfrm>
            <a:custGeom>
              <a:rect b="b" l="l" r="r" t="t"/>
              <a:pathLst>
                <a:path extrusionOk="0" h="1421" w="793">
                  <a:moveTo>
                    <a:pt x="650" y="1"/>
                  </a:moveTo>
                  <a:cubicBezTo>
                    <a:pt x="646" y="1"/>
                    <a:pt x="641" y="2"/>
                    <a:pt x="637" y="4"/>
                  </a:cubicBezTo>
                  <a:cubicBezTo>
                    <a:pt x="600" y="4"/>
                    <a:pt x="589" y="40"/>
                    <a:pt x="589" y="64"/>
                  </a:cubicBezTo>
                  <a:cubicBezTo>
                    <a:pt x="648" y="316"/>
                    <a:pt x="685" y="568"/>
                    <a:pt x="685" y="832"/>
                  </a:cubicBezTo>
                  <a:cubicBezTo>
                    <a:pt x="577" y="695"/>
                    <a:pt x="461" y="630"/>
                    <a:pt x="351" y="630"/>
                  </a:cubicBezTo>
                  <a:cubicBezTo>
                    <a:pt x="326" y="630"/>
                    <a:pt x="301" y="633"/>
                    <a:pt x="277" y="640"/>
                  </a:cubicBezTo>
                  <a:cubicBezTo>
                    <a:pt x="120" y="664"/>
                    <a:pt x="0" y="832"/>
                    <a:pt x="13" y="1000"/>
                  </a:cubicBezTo>
                  <a:cubicBezTo>
                    <a:pt x="24" y="1144"/>
                    <a:pt x="133" y="1288"/>
                    <a:pt x="277" y="1360"/>
                  </a:cubicBezTo>
                  <a:cubicBezTo>
                    <a:pt x="360" y="1408"/>
                    <a:pt x="469" y="1421"/>
                    <a:pt x="576" y="1421"/>
                  </a:cubicBezTo>
                  <a:lnTo>
                    <a:pt x="709" y="1421"/>
                  </a:lnTo>
                  <a:cubicBezTo>
                    <a:pt x="733" y="1408"/>
                    <a:pt x="757" y="1384"/>
                    <a:pt x="757" y="1360"/>
                  </a:cubicBezTo>
                  <a:cubicBezTo>
                    <a:pt x="744" y="1324"/>
                    <a:pt x="720" y="1312"/>
                    <a:pt x="696" y="1312"/>
                  </a:cubicBezTo>
                  <a:cubicBezTo>
                    <a:pt x="658" y="1318"/>
                    <a:pt x="620" y="1321"/>
                    <a:pt x="584" y="1321"/>
                  </a:cubicBezTo>
                  <a:cubicBezTo>
                    <a:pt x="484" y="1321"/>
                    <a:pt x="395" y="1299"/>
                    <a:pt x="325" y="1264"/>
                  </a:cubicBezTo>
                  <a:cubicBezTo>
                    <a:pt x="216" y="1204"/>
                    <a:pt x="133" y="1096"/>
                    <a:pt x="120" y="988"/>
                  </a:cubicBezTo>
                  <a:cubicBezTo>
                    <a:pt x="109" y="880"/>
                    <a:pt x="192" y="760"/>
                    <a:pt x="288" y="736"/>
                  </a:cubicBezTo>
                  <a:cubicBezTo>
                    <a:pt x="301" y="733"/>
                    <a:pt x="315" y="732"/>
                    <a:pt x="328" y="732"/>
                  </a:cubicBezTo>
                  <a:cubicBezTo>
                    <a:pt x="447" y="732"/>
                    <a:pt x="567" y="828"/>
                    <a:pt x="696" y="1012"/>
                  </a:cubicBezTo>
                  <a:cubicBezTo>
                    <a:pt x="709" y="1024"/>
                    <a:pt x="733" y="1036"/>
                    <a:pt x="744" y="1036"/>
                  </a:cubicBezTo>
                  <a:cubicBezTo>
                    <a:pt x="768" y="1024"/>
                    <a:pt x="792" y="1000"/>
                    <a:pt x="792" y="988"/>
                  </a:cubicBezTo>
                  <a:cubicBezTo>
                    <a:pt x="792" y="664"/>
                    <a:pt x="768" y="352"/>
                    <a:pt x="696" y="40"/>
                  </a:cubicBezTo>
                  <a:cubicBezTo>
                    <a:pt x="687" y="20"/>
                    <a:pt x="669" y="1"/>
                    <a:pt x="6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8"/>
            <p:cNvSpPr/>
            <p:nvPr/>
          </p:nvSpPr>
          <p:spPr>
            <a:xfrm>
              <a:off x="2183156" y="1959778"/>
              <a:ext cx="27199" cy="10821"/>
            </a:xfrm>
            <a:custGeom>
              <a:rect b="b" l="l" r="r" t="t"/>
              <a:pathLst>
                <a:path extrusionOk="0" h="220" w="553">
                  <a:moveTo>
                    <a:pt x="307" y="1"/>
                  </a:moveTo>
                  <a:cubicBezTo>
                    <a:pt x="211" y="1"/>
                    <a:pt x="111" y="38"/>
                    <a:pt x="49" y="111"/>
                  </a:cubicBezTo>
                  <a:cubicBezTo>
                    <a:pt x="25" y="135"/>
                    <a:pt x="1" y="171"/>
                    <a:pt x="25" y="195"/>
                  </a:cubicBezTo>
                  <a:cubicBezTo>
                    <a:pt x="37" y="213"/>
                    <a:pt x="55" y="219"/>
                    <a:pt x="74" y="219"/>
                  </a:cubicBezTo>
                  <a:cubicBezTo>
                    <a:pt x="94" y="219"/>
                    <a:pt x="115" y="213"/>
                    <a:pt x="133" y="207"/>
                  </a:cubicBezTo>
                  <a:cubicBezTo>
                    <a:pt x="193" y="183"/>
                    <a:pt x="265" y="159"/>
                    <a:pt x="325" y="159"/>
                  </a:cubicBezTo>
                  <a:lnTo>
                    <a:pt x="433" y="159"/>
                  </a:lnTo>
                  <a:cubicBezTo>
                    <a:pt x="457" y="171"/>
                    <a:pt x="469" y="183"/>
                    <a:pt x="505" y="183"/>
                  </a:cubicBezTo>
                  <a:cubicBezTo>
                    <a:pt x="508" y="186"/>
                    <a:pt x="513" y="188"/>
                    <a:pt x="519" y="188"/>
                  </a:cubicBezTo>
                  <a:cubicBezTo>
                    <a:pt x="534" y="188"/>
                    <a:pt x="553" y="176"/>
                    <a:pt x="553" y="159"/>
                  </a:cubicBezTo>
                  <a:cubicBezTo>
                    <a:pt x="553" y="135"/>
                    <a:pt x="553" y="123"/>
                    <a:pt x="541" y="111"/>
                  </a:cubicBezTo>
                  <a:cubicBezTo>
                    <a:pt x="493" y="51"/>
                    <a:pt x="421" y="15"/>
                    <a:pt x="349" y="3"/>
                  </a:cubicBezTo>
                  <a:cubicBezTo>
                    <a:pt x="335" y="2"/>
                    <a:pt x="321" y="1"/>
                    <a:pt x="30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8"/>
            <p:cNvSpPr/>
            <p:nvPr/>
          </p:nvSpPr>
          <p:spPr>
            <a:xfrm>
              <a:off x="2042095" y="1967304"/>
              <a:ext cx="25379" cy="10034"/>
            </a:xfrm>
            <a:custGeom>
              <a:rect b="b" l="l" r="r" t="t"/>
              <a:pathLst>
                <a:path extrusionOk="0" h="204" w="516">
                  <a:moveTo>
                    <a:pt x="277" y="0"/>
                  </a:moveTo>
                  <a:cubicBezTo>
                    <a:pt x="230" y="0"/>
                    <a:pt x="184" y="10"/>
                    <a:pt x="144" y="30"/>
                  </a:cubicBezTo>
                  <a:cubicBezTo>
                    <a:pt x="84" y="54"/>
                    <a:pt x="24" y="90"/>
                    <a:pt x="0" y="150"/>
                  </a:cubicBezTo>
                  <a:cubicBezTo>
                    <a:pt x="0" y="174"/>
                    <a:pt x="0" y="186"/>
                    <a:pt x="12" y="198"/>
                  </a:cubicBezTo>
                  <a:cubicBezTo>
                    <a:pt x="16" y="202"/>
                    <a:pt x="20" y="203"/>
                    <a:pt x="24" y="203"/>
                  </a:cubicBezTo>
                  <a:cubicBezTo>
                    <a:pt x="32" y="203"/>
                    <a:pt x="40" y="198"/>
                    <a:pt x="48" y="198"/>
                  </a:cubicBezTo>
                  <a:cubicBezTo>
                    <a:pt x="118" y="175"/>
                    <a:pt x="198" y="161"/>
                    <a:pt x="279" y="161"/>
                  </a:cubicBezTo>
                  <a:cubicBezTo>
                    <a:pt x="322" y="161"/>
                    <a:pt x="366" y="165"/>
                    <a:pt x="408" y="174"/>
                  </a:cubicBezTo>
                  <a:cubicBezTo>
                    <a:pt x="423" y="174"/>
                    <a:pt x="439" y="176"/>
                    <a:pt x="455" y="176"/>
                  </a:cubicBezTo>
                  <a:cubicBezTo>
                    <a:pt x="477" y="176"/>
                    <a:pt x="497" y="171"/>
                    <a:pt x="504" y="150"/>
                  </a:cubicBezTo>
                  <a:cubicBezTo>
                    <a:pt x="516" y="114"/>
                    <a:pt x="492" y="78"/>
                    <a:pt x="468" y="54"/>
                  </a:cubicBezTo>
                  <a:cubicBezTo>
                    <a:pt x="412" y="19"/>
                    <a:pt x="344" y="0"/>
                    <a:pt x="27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8"/>
            <p:cNvSpPr/>
            <p:nvPr/>
          </p:nvSpPr>
          <p:spPr>
            <a:xfrm>
              <a:off x="2153645" y="1933317"/>
              <a:ext cx="46922" cy="17657"/>
            </a:xfrm>
            <a:custGeom>
              <a:rect b="b" l="l" r="r" t="t"/>
              <a:pathLst>
                <a:path extrusionOk="0" h="359" w="954">
                  <a:moveTo>
                    <a:pt x="85" y="1"/>
                  </a:moveTo>
                  <a:cubicBezTo>
                    <a:pt x="61" y="1"/>
                    <a:pt x="13" y="1"/>
                    <a:pt x="13" y="25"/>
                  </a:cubicBezTo>
                  <a:cubicBezTo>
                    <a:pt x="0" y="37"/>
                    <a:pt x="13" y="61"/>
                    <a:pt x="24" y="73"/>
                  </a:cubicBezTo>
                  <a:cubicBezTo>
                    <a:pt x="109" y="181"/>
                    <a:pt x="264" y="265"/>
                    <a:pt x="445" y="313"/>
                  </a:cubicBezTo>
                  <a:cubicBezTo>
                    <a:pt x="476" y="321"/>
                    <a:pt x="691" y="358"/>
                    <a:pt x="827" y="358"/>
                  </a:cubicBezTo>
                  <a:cubicBezTo>
                    <a:pt x="903" y="358"/>
                    <a:pt x="954" y="347"/>
                    <a:pt x="937" y="313"/>
                  </a:cubicBezTo>
                  <a:cubicBezTo>
                    <a:pt x="925" y="289"/>
                    <a:pt x="901" y="289"/>
                    <a:pt x="877" y="289"/>
                  </a:cubicBezTo>
                  <a:cubicBezTo>
                    <a:pt x="613" y="229"/>
                    <a:pt x="373" y="145"/>
                    <a:pt x="168" y="37"/>
                  </a:cubicBezTo>
                  <a:cubicBezTo>
                    <a:pt x="144" y="25"/>
                    <a:pt x="120" y="1"/>
                    <a:pt x="8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8"/>
            <p:cNvSpPr/>
            <p:nvPr/>
          </p:nvSpPr>
          <p:spPr>
            <a:xfrm>
              <a:off x="2048686" y="1935875"/>
              <a:ext cx="44808" cy="21740"/>
            </a:xfrm>
            <a:custGeom>
              <a:rect b="b" l="l" r="r" t="t"/>
              <a:pathLst>
                <a:path extrusionOk="0" h="442" w="911">
                  <a:moveTo>
                    <a:pt x="858" y="1"/>
                  </a:moveTo>
                  <a:cubicBezTo>
                    <a:pt x="844" y="1"/>
                    <a:pt x="829" y="4"/>
                    <a:pt x="814" y="9"/>
                  </a:cubicBezTo>
                  <a:cubicBezTo>
                    <a:pt x="790" y="9"/>
                    <a:pt x="766" y="33"/>
                    <a:pt x="742" y="45"/>
                  </a:cubicBezTo>
                  <a:cubicBezTo>
                    <a:pt x="550" y="177"/>
                    <a:pt x="322" y="297"/>
                    <a:pt x="70" y="369"/>
                  </a:cubicBezTo>
                  <a:cubicBezTo>
                    <a:pt x="46" y="381"/>
                    <a:pt x="22" y="393"/>
                    <a:pt x="10" y="405"/>
                  </a:cubicBezTo>
                  <a:cubicBezTo>
                    <a:pt x="0" y="431"/>
                    <a:pt x="29" y="441"/>
                    <a:pt x="77" y="441"/>
                  </a:cubicBezTo>
                  <a:cubicBezTo>
                    <a:pt x="202" y="441"/>
                    <a:pt x="456" y="374"/>
                    <a:pt x="490" y="357"/>
                  </a:cubicBezTo>
                  <a:cubicBezTo>
                    <a:pt x="670" y="285"/>
                    <a:pt x="814" y="189"/>
                    <a:pt x="886" y="69"/>
                  </a:cubicBezTo>
                  <a:cubicBezTo>
                    <a:pt x="899" y="57"/>
                    <a:pt x="910" y="33"/>
                    <a:pt x="899" y="21"/>
                  </a:cubicBezTo>
                  <a:cubicBezTo>
                    <a:pt x="891" y="7"/>
                    <a:pt x="876" y="1"/>
                    <a:pt x="85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p8"/>
            <p:cNvSpPr/>
            <p:nvPr/>
          </p:nvSpPr>
          <p:spPr>
            <a:xfrm>
              <a:off x="2100526" y="2030063"/>
              <a:ext cx="64973" cy="27691"/>
            </a:xfrm>
            <a:custGeom>
              <a:rect b="b" l="l" r="r" t="t"/>
              <a:pathLst>
                <a:path extrusionOk="0" h="563" w="1321">
                  <a:moveTo>
                    <a:pt x="721" y="0"/>
                  </a:moveTo>
                  <a:cubicBezTo>
                    <a:pt x="632" y="0"/>
                    <a:pt x="538" y="37"/>
                    <a:pt x="432" y="98"/>
                  </a:cubicBezTo>
                  <a:cubicBezTo>
                    <a:pt x="288" y="183"/>
                    <a:pt x="157" y="290"/>
                    <a:pt x="48" y="423"/>
                  </a:cubicBezTo>
                  <a:cubicBezTo>
                    <a:pt x="24" y="458"/>
                    <a:pt x="0" y="519"/>
                    <a:pt x="37" y="543"/>
                  </a:cubicBezTo>
                  <a:cubicBezTo>
                    <a:pt x="43" y="557"/>
                    <a:pt x="58" y="563"/>
                    <a:pt x="77" y="563"/>
                  </a:cubicBezTo>
                  <a:cubicBezTo>
                    <a:pt x="90" y="563"/>
                    <a:pt x="105" y="560"/>
                    <a:pt x="120" y="554"/>
                  </a:cubicBezTo>
                  <a:cubicBezTo>
                    <a:pt x="373" y="519"/>
                    <a:pt x="624" y="447"/>
                    <a:pt x="888" y="423"/>
                  </a:cubicBezTo>
                  <a:cubicBezTo>
                    <a:pt x="1008" y="410"/>
                    <a:pt x="1320" y="458"/>
                    <a:pt x="1128" y="218"/>
                  </a:cubicBezTo>
                  <a:cubicBezTo>
                    <a:pt x="1021" y="98"/>
                    <a:pt x="925" y="39"/>
                    <a:pt x="816" y="15"/>
                  </a:cubicBezTo>
                  <a:cubicBezTo>
                    <a:pt x="785" y="5"/>
                    <a:pt x="753" y="0"/>
                    <a:pt x="7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8"/>
            <p:cNvSpPr/>
            <p:nvPr/>
          </p:nvSpPr>
          <p:spPr>
            <a:xfrm>
              <a:off x="2120003" y="2030063"/>
              <a:ext cx="26019" cy="6246"/>
            </a:xfrm>
            <a:custGeom>
              <a:rect b="b" l="l" r="r" t="t"/>
              <a:pathLst>
                <a:path extrusionOk="0" h="127" w="529">
                  <a:moveTo>
                    <a:pt x="325" y="0"/>
                  </a:moveTo>
                  <a:cubicBezTo>
                    <a:pt x="236" y="0"/>
                    <a:pt x="142" y="37"/>
                    <a:pt x="36" y="98"/>
                  </a:cubicBezTo>
                  <a:cubicBezTo>
                    <a:pt x="25" y="98"/>
                    <a:pt x="12" y="111"/>
                    <a:pt x="1" y="111"/>
                  </a:cubicBezTo>
                  <a:cubicBezTo>
                    <a:pt x="56" y="122"/>
                    <a:pt x="112" y="127"/>
                    <a:pt x="168" y="127"/>
                  </a:cubicBezTo>
                  <a:cubicBezTo>
                    <a:pt x="295" y="127"/>
                    <a:pt x="420" y="100"/>
                    <a:pt x="529" y="50"/>
                  </a:cubicBezTo>
                  <a:cubicBezTo>
                    <a:pt x="492" y="39"/>
                    <a:pt x="457" y="15"/>
                    <a:pt x="420" y="15"/>
                  </a:cubicBezTo>
                  <a:cubicBezTo>
                    <a:pt x="389" y="5"/>
                    <a:pt x="357" y="0"/>
                    <a:pt x="3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p8"/>
            <p:cNvSpPr/>
            <p:nvPr/>
          </p:nvSpPr>
          <p:spPr>
            <a:xfrm>
              <a:off x="2103477" y="2045507"/>
              <a:ext cx="53759" cy="11854"/>
            </a:xfrm>
            <a:custGeom>
              <a:rect b="b" l="l" r="r" t="t"/>
              <a:pathLst>
                <a:path extrusionOk="0" h="241" w="1093">
                  <a:moveTo>
                    <a:pt x="684" y="0"/>
                  </a:moveTo>
                  <a:cubicBezTo>
                    <a:pt x="492" y="13"/>
                    <a:pt x="300" y="72"/>
                    <a:pt x="121" y="144"/>
                  </a:cubicBezTo>
                  <a:cubicBezTo>
                    <a:pt x="73" y="168"/>
                    <a:pt x="25" y="205"/>
                    <a:pt x="1" y="240"/>
                  </a:cubicBezTo>
                  <a:lnTo>
                    <a:pt x="60" y="240"/>
                  </a:lnTo>
                  <a:cubicBezTo>
                    <a:pt x="313" y="205"/>
                    <a:pt x="564" y="133"/>
                    <a:pt x="828" y="109"/>
                  </a:cubicBezTo>
                  <a:cubicBezTo>
                    <a:pt x="900" y="96"/>
                    <a:pt x="1020" y="109"/>
                    <a:pt x="1092" y="85"/>
                  </a:cubicBezTo>
                  <a:cubicBezTo>
                    <a:pt x="972" y="24"/>
                    <a:pt x="828" y="0"/>
                    <a:pt x="68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8"/>
            <p:cNvSpPr/>
            <p:nvPr/>
          </p:nvSpPr>
          <p:spPr>
            <a:xfrm>
              <a:off x="2013765" y="1983436"/>
              <a:ext cx="28921" cy="26658"/>
            </a:xfrm>
            <a:custGeom>
              <a:rect b="b" l="l" r="r" t="t"/>
              <a:pathLst>
                <a:path extrusionOk="0" h="542" w="588">
                  <a:moveTo>
                    <a:pt x="512" y="1"/>
                  </a:moveTo>
                  <a:cubicBezTo>
                    <a:pt x="400" y="1"/>
                    <a:pt x="282" y="75"/>
                    <a:pt x="204" y="134"/>
                  </a:cubicBezTo>
                  <a:cubicBezTo>
                    <a:pt x="108" y="194"/>
                    <a:pt x="36" y="290"/>
                    <a:pt x="12" y="386"/>
                  </a:cubicBezTo>
                  <a:cubicBezTo>
                    <a:pt x="0" y="446"/>
                    <a:pt x="0" y="506"/>
                    <a:pt x="36" y="542"/>
                  </a:cubicBezTo>
                  <a:cubicBezTo>
                    <a:pt x="192" y="326"/>
                    <a:pt x="372" y="170"/>
                    <a:pt x="588" y="14"/>
                  </a:cubicBezTo>
                  <a:cubicBezTo>
                    <a:pt x="563" y="5"/>
                    <a:pt x="538" y="1"/>
                    <a:pt x="51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8"/>
            <p:cNvSpPr/>
            <p:nvPr/>
          </p:nvSpPr>
          <p:spPr>
            <a:xfrm>
              <a:off x="2022569" y="2007832"/>
              <a:ext cx="8411" cy="25330"/>
            </a:xfrm>
            <a:custGeom>
              <a:rect b="b" l="l" r="r" t="t"/>
              <a:pathLst>
                <a:path extrusionOk="0" h="515" w="171">
                  <a:moveTo>
                    <a:pt x="142" y="0"/>
                  </a:moveTo>
                  <a:cubicBezTo>
                    <a:pt x="137" y="0"/>
                    <a:pt x="130" y="3"/>
                    <a:pt x="121" y="10"/>
                  </a:cubicBezTo>
                  <a:cubicBezTo>
                    <a:pt x="73" y="34"/>
                    <a:pt x="49" y="131"/>
                    <a:pt x="25" y="179"/>
                  </a:cubicBezTo>
                  <a:cubicBezTo>
                    <a:pt x="1" y="275"/>
                    <a:pt x="1" y="382"/>
                    <a:pt x="25" y="478"/>
                  </a:cubicBezTo>
                  <a:cubicBezTo>
                    <a:pt x="25" y="491"/>
                    <a:pt x="37" y="502"/>
                    <a:pt x="49" y="515"/>
                  </a:cubicBezTo>
                  <a:cubicBezTo>
                    <a:pt x="61" y="515"/>
                    <a:pt x="73" y="491"/>
                    <a:pt x="73" y="478"/>
                  </a:cubicBezTo>
                  <a:cubicBezTo>
                    <a:pt x="97" y="358"/>
                    <a:pt x="121" y="251"/>
                    <a:pt x="133" y="131"/>
                  </a:cubicBezTo>
                  <a:cubicBezTo>
                    <a:pt x="143" y="100"/>
                    <a:pt x="171" y="0"/>
                    <a:pt x="14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8"/>
            <p:cNvSpPr/>
            <p:nvPr/>
          </p:nvSpPr>
          <p:spPr>
            <a:xfrm>
              <a:off x="2210305" y="1983436"/>
              <a:ext cx="29019" cy="26658"/>
            </a:xfrm>
            <a:custGeom>
              <a:rect b="b" l="l" r="r" t="t"/>
              <a:pathLst>
                <a:path extrusionOk="0" h="542" w="590">
                  <a:moveTo>
                    <a:pt x="77" y="1"/>
                  </a:moveTo>
                  <a:cubicBezTo>
                    <a:pt x="51" y="1"/>
                    <a:pt x="26" y="5"/>
                    <a:pt x="1" y="14"/>
                  </a:cubicBezTo>
                  <a:cubicBezTo>
                    <a:pt x="217" y="170"/>
                    <a:pt x="397" y="326"/>
                    <a:pt x="553" y="542"/>
                  </a:cubicBezTo>
                  <a:cubicBezTo>
                    <a:pt x="589" y="506"/>
                    <a:pt x="589" y="446"/>
                    <a:pt x="577" y="386"/>
                  </a:cubicBezTo>
                  <a:cubicBezTo>
                    <a:pt x="553" y="290"/>
                    <a:pt x="481" y="194"/>
                    <a:pt x="385" y="134"/>
                  </a:cubicBezTo>
                  <a:cubicBezTo>
                    <a:pt x="307" y="75"/>
                    <a:pt x="189" y="1"/>
                    <a:pt x="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8"/>
            <p:cNvSpPr/>
            <p:nvPr/>
          </p:nvSpPr>
          <p:spPr>
            <a:xfrm>
              <a:off x="2222060" y="2007832"/>
              <a:ext cx="8361" cy="25330"/>
            </a:xfrm>
            <a:custGeom>
              <a:rect b="b" l="l" r="r" t="t"/>
              <a:pathLst>
                <a:path extrusionOk="0" h="515" w="170">
                  <a:moveTo>
                    <a:pt x="29" y="0"/>
                  </a:moveTo>
                  <a:cubicBezTo>
                    <a:pt x="0" y="0"/>
                    <a:pt x="28" y="100"/>
                    <a:pt x="38" y="131"/>
                  </a:cubicBezTo>
                  <a:cubicBezTo>
                    <a:pt x="50" y="251"/>
                    <a:pt x="62" y="358"/>
                    <a:pt x="98" y="478"/>
                  </a:cubicBezTo>
                  <a:cubicBezTo>
                    <a:pt x="98" y="491"/>
                    <a:pt x="110" y="515"/>
                    <a:pt x="122" y="515"/>
                  </a:cubicBezTo>
                  <a:cubicBezTo>
                    <a:pt x="134" y="502"/>
                    <a:pt x="146" y="491"/>
                    <a:pt x="146" y="478"/>
                  </a:cubicBezTo>
                  <a:cubicBezTo>
                    <a:pt x="170" y="382"/>
                    <a:pt x="170" y="275"/>
                    <a:pt x="134" y="179"/>
                  </a:cubicBezTo>
                  <a:cubicBezTo>
                    <a:pt x="122" y="131"/>
                    <a:pt x="98" y="34"/>
                    <a:pt x="50" y="10"/>
                  </a:cubicBezTo>
                  <a:cubicBezTo>
                    <a:pt x="41" y="3"/>
                    <a:pt x="34" y="0"/>
                    <a:pt x="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8"/>
            <p:cNvSpPr/>
            <p:nvPr/>
          </p:nvSpPr>
          <p:spPr>
            <a:xfrm>
              <a:off x="1964729" y="1747400"/>
              <a:ext cx="191920" cy="368445"/>
            </a:xfrm>
            <a:custGeom>
              <a:rect b="b" l="l" r="r" t="t"/>
              <a:pathLst>
                <a:path extrusionOk="0" h="7491" w="3902">
                  <a:moveTo>
                    <a:pt x="2714" y="1"/>
                  </a:moveTo>
                  <a:cubicBezTo>
                    <a:pt x="2053" y="1"/>
                    <a:pt x="1384" y="200"/>
                    <a:pt x="865" y="624"/>
                  </a:cubicBezTo>
                  <a:cubicBezTo>
                    <a:pt x="504" y="924"/>
                    <a:pt x="229" y="1344"/>
                    <a:pt x="96" y="1800"/>
                  </a:cubicBezTo>
                  <a:cubicBezTo>
                    <a:pt x="37" y="2028"/>
                    <a:pt x="0" y="2268"/>
                    <a:pt x="13" y="2508"/>
                  </a:cubicBezTo>
                  <a:cubicBezTo>
                    <a:pt x="24" y="2844"/>
                    <a:pt x="96" y="3108"/>
                    <a:pt x="288" y="3385"/>
                  </a:cubicBezTo>
                  <a:cubicBezTo>
                    <a:pt x="480" y="3661"/>
                    <a:pt x="565" y="4009"/>
                    <a:pt x="589" y="4333"/>
                  </a:cubicBezTo>
                  <a:cubicBezTo>
                    <a:pt x="613" y="4765"/>
                    <a:pt x="552" y="5185"/>
                    <a:pt x="552" y="5618"/>
                  </a:cubicBezTo>
                  <a:cubicBezTo>
                    <a:pt x="552" y="6242"/>
                    <a:pt x="685" y="6866"/>
                    <a:pt x="805" y="7490"/>
                  </a:cubicBezTo>
                  <a:cubicBezTo>
                    <a:pt x="1081" y="7045"/>
                    <a:pt x="1165" y="6493"/>
                    <a:pt x="1021" y="6002"/>
                  </a:cubicBezTo>
                  <a:cubicBezTo>
                    <a:pt x="937" y="5701"/>
                    <a:pt x="853" y="5474"/>
                    <a:pt x="889" y="5161"/>
                  </a:cubicBezTo>
                  <a:cubicBezTo>
                    <a:pt x="937" y="4825"/>
                    <a:pt x="985" y="4501"/>
                    <a:pt x="1093" y="4177"/>
                  </a:cubicBezTo>
                  <a:cubicBezTo>
                    <a:pt x="1153" y="3997"/>
                    <a:pt x="1225" y="3817"/>
                    <a:pt x="1345" y="3661"/>
                  </a:cubicBezTo>
                  <a:cubicBezTo>
                    <a:pt x="1525" y="3444"/>
                    <a:pt x="1813" y="3348"/>
                    <a:pt x="2065" y="3241"/>
                  </a:cubicBezTo>
                  <a:cubicBezTo>
                    <a:pt x="2377" y="3108"/>
                    <a:pt x="2678" y="2940"/>
                    <a:pt x="2942" y="2737"/>
                  </a:cubicBezTo>
                  <a:cubicBezTo>
                    <a:pt x="3361" y="2412"/>
                    <a:pt x="3710" y="1980"/>
                    <a:pt x="3817" y="1464"/>
                  </a:cubicBezTo>
                  <a:cubicBezTo>
                    <a:pt x="3902" y="1116"/>
                    <a:pt x="3854" y="744"/>
                    <a:pt x="3697" y="420"/>
                  </a:cubicBezTo>
                  <a:cubicBezTo>
                    <a:pt x="3518" y="72"/>
                    <a:pt x="3337" y="35"/>
                    <a:pt x="2977" y="11"/>
                  </a:cubicBezTo>
                  <a:cubicBezTo>
                    <a:pt x="2890" y="4"/>
                    <a:pt x="2802" y="1"/>
                    <a:pt x="27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8"/>
            <p:cNvSpPr/>
            <p:nvPr/>
          </p:nvSpPr>
          <p:spPr>
            <a:xfrm>
              <a:off x="2108789" y="1747400"/>
              <a:ext cx="191330" cy="368445"/>
            </a:xfrm>
            <a:custGeom>
              <a:rect b="b" l="l" r="r" t="t"/>
              <a:pathLst>
                <a:path extrusionOk="0" h="7491" w="3890">
                  <a:moveTo>
                    <a:pt x="1175" y="1"/>
                  </a:moveTo>
                  <a:cubicBezTo>
                    <a:pt x="1088" y="1"/>
                    <a:pt x="1000" y="4"/>
                    <a:pt x="912" y="11"/>
                  </a:cubicBezTo>
                  <a:cubicBezTo>
                    <a:pt x="552" y="35"/>
                    <a:pt x="373" y="72"/>
                    <a:pt x="192" y="420"/>
                  </a:cubicBezTo>
                  <a:cubicBezTo>
                    <a:pt x="37" y="744"/>
                    <a:pt x="0" y="1116"/>
                    <a:pt x="72" y="1464"/>
                  </a:cubicBezTo>
                  <a:cubicBezTo>
                    <a:pt x="192" y="1980"/>
                    <a:pt x="528" y="2412"/>
                    <a:pt x="949" y="2737"/>
                  </a:cubicBezTo>
                  <a:cubicBezTo>
                    <a:pt x="1213" y="2940"/>
                    <a:pt x="1513" y="3108"/>
                    <a:pt x="1825" y="3241"/>
                  </a:cubicBezTo>
                  <a:cubicBezTo>
                    <a:pt x="2077" y="3348"/>
                    <a:pt x="2365" y="3444"/>
                    <a:pt x="2545" y="3661"/>
                  </a:cubicBezTo>
                  <a:cubicBezTo>
                    <a:pt x="2665" y="3817"/>
                    <a:pt x="2749" y="3997"/>
                    <a:pt x="2809" y="4177"/>
                  </a:cubicBezTo>
                  <a:cubicBezTo>
                    <a:pt x="2917" y="4501"/>
                    <a:pt x="2965" y="4825"/>
                    <a:pt x="3001" y="5161"/>
                  </a:cubicBezTo>
                  <a:cubicBezTo>
                    <a:pt x="3037" y="5474"/>
                    <a:pt x="2965" y="5701"/>
                    <a:pt x="2869" y="6002"/>
                  </a:cubicBezTo>
                  <a:cubicBezTo>
                    <a:pt x="2725" y="6493"/>
                    <a:pt x="2809" y="7045"/>
                    <a:pt x="3085" y="7490"/>
                  </a:cubicBezTo>
                  <a:cubicBezTo>
                    <a:pt x="3206" y="6866"/>
                    <a:pt x="3337" y="6242"/>
                    <a:pt x="3337" y="5618"/>
                  </a:cubicBezTo>
                  <a:cubicBezTo>
                    <a:pt x="3337" y="5185"/>
                    <a:pt x="3278" y="4765"/>
                    <a:pt x="3313" y="4333"/>
                  </a:cubicBezTo>
                  <a:cubicBezTo>
                    <a:pt x="3326" y="4009"/>
                    <a:pt x="3409" y="3661"/>
                    <a:pt x="3601" y="3385"/>
                  </a:cubicBezTo>
                  <a:cubicBezTo>
                    <a:pt x="3793" y="3108"/>
                    <a:pt x="3865" y="2844"/>
                    <a:pt x="3878" y="2508"/>
                  </a:cubicBezTo>
                  <a:cubicBezTo>
                    <a:pt x="3889" y="2268"/>
                    <a:pt x="3865" y="2028"/>
                    <a:pt x="3793" y="1800"/>
                  </a:cubicBezTo>
                  <a:cubicBezTo>
                    <a:pt x="3662" y="1344"/>
                    <a:pt x="3398" y="924"/>
                    <a:pt x="3025" y="624"/>
                  </a:cubicBezTo>
                  <a:cubicBezTo>
                    <a:pt x="2506" y="200"/>
                    <a:pt x="1837" y="1"/>
                    <a:pt x="117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8"/>
            <p:cNvSpPr/>
            <p:nvPr/>
          </p:nvSpPr>
          <p:spPr>
            <a:xfrm>
              <a:off x="1729727" y="3363944"/>
              <a:ext cx="122864" cy="158179"/>
            </a:xfrm>
            <a:custGeom>
              <a:rect b="b" l="l" r="r" t="t"/>
              <a:pathLst>
                <a:path extrusionOk="0" h="3216" w="2498">
                  <a:moveTo>
                    <a:pt x="1165" y="1"/>
                  </a:moveTo>
                  <a:cubicBezTo>
                    <a:pt x="654" y="1"/>
                    <a:pt x="166" y="25"/>
                    <a:pt x="109" y="82"/>
                  </a:cubicBezTo>
                  <a:cubicBezTo>
                    <a:pt x="1" y="215"/>
                    <a:pt x="169" y="3215"/>
                    <a:pt x="169" y="3215"/>
                  </a:cubicBezTo>
                  <a:lnTo>
                    <a:pt x="2054" y="3035"/>
                  </a:lnTo>
                  <a:cubicBezTo>
                    <a:pt x="2054" y="3035"/>
                    <a:pt x="2498" y="191"/>
                    <a:pt x="2390" y="82"/>
                  </a:cubicBezTo>
                  <a:cubicBezTo>
                    <a:pt x="2333" y="31"/>
                    <a:pt x="1735" y="1"/>
                    <a:pt x="1165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8"/>
            <p:cNvSpPr/>
            <p:nvPr/>
          </p:nvSpPr>
          <p:spPr>
            <a:xfrm>
              <a:off x="1830702" y="3551583"/>
              <a:ext cx="33151" cy="66744"/>
            </a:xfrm>
            <a:custGeom>
              <a:rect b="b" l="l" r="r" t="t"/>
              <a:pathLst>
                <a:path extrusionOk="0" h="1357" w="674">
                  <a:moveTo>
                    <a:pt x="361" y="1"/>
                  </a:moveTo>
                  <a:cubicBezTo>
                    <a:pt x="373" y="73"/>
                    <a:pt x="85" y="276"/>
                    <a:pt x="37" y="385"/>
                  </a:cubicBezTo>
                  <a:cubicBezTo>
                    <a:pt x="1" y="505"/>
                    <a:pt x="241" y="1356"/>
                    <a:pt x="241" y="1356"/>
                  </a:cubicBezTo>
                  <a:cubicBezTo>
                    <a:pt x="433" y="1284"/>
                    <a:pt x="601" y="1033"/>
                    <a:pt x="637" y="876"/>
                  </a:cubicBezTo>
                  <a:cubicBezTo>
                    <a:pt x="673" y="721"/>
                    <a:pt x="361" y="1"/>
                    <a:pt x="36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8"/>
            <p:cNvSpPr/>
            <p:nvPr/>
          </p:nvSpPr>
          <p:spPr>
            <a:xfrm>
              <a:off x="1679608" y="3612326"/>
              <a:ext cx="177164" cy="76975"/>
            </a:xfrm>
            <a:custGeom>
              <a:rect b="b" l="l" r="r" t="t"/>
              <a:pathLst>
                <a:path extrusionOk="0" h="1565" w="3602">
                  <a:moveTo>
                    <a:pt x="521" y="0"/>
                  </a:moveTo>
                  <a:cubicBezTo>
                    <a:pt x="514" y="0"/>
                    <a:pt x="508" y="1"/>
                    <a:pt x="504" y="1"/>
                  </a:cubicBezTo>
                  <a:cubicBezTo>
                    <a:pt x="384" y="25"/>
                    <a:pt x="108" y="398"/>
                    <a:pt x="48" y="734"/>
                  </a:cubicBezTo>
                  <a:cubicBezTo>
                    <a:pt x="0" y="1010"/>
                    <a:pt x="144" y="1274"/>
                    <a:pt x="420" y="1370"/>
                  </a:cubicBezTo>
                  <a:cubicBezTo>
                    <a:pt x="544" y="1411"/>
                    <a:pt x="673" y="1424"/>
                    <a:pt x="805" y="1424"/>
                  </a:cubicBezTo>
                  <a:cubicBezTo>
                    <a:pt x="864" y="1424"/>
                    <a:pt x="924" y="1422"/>
                    <a:pt x="984" y="1418"/>
                  </a:cubicBezTo>
                  <a:cubicBezTo>
                    <a:pt x="1188" y="1418"/>
                    <a:pt x="1393" y="1442"/>
                    <a:pt x="1609" y="1454"/>
                  </a:cubicBezTo>
                  <a:cubicBezTo>
                    <a:pt x="1825" y="1478"/>
                    <a:pt x="2028" y="1466"/>
                    <a:pt x="2244" y="1502"/>
                  </a:cubicBezTo>
                  <a:cubicBezTo>
                    <a:pt x="2442" y="1533"/>
                    <a:pt x="2629" y="1564"/>
                    <a:pt x="2824" y="1564"/>
                  </a:cubicBezTo>
                  <a:cubicBezTo>
                    <a:pt x="2854" y="1564"/>
                    <a:pt x="2885" y="1564"/>
                    <a:pt x="2916" y="1562"/>
                  </a:cubicBezTo>
                  <a:cubicBezTo>
                    <a:pt x="3253" y="1526"/>
                    <a:pt x="3601" y="1358"/>
                    <a:pt x="3601" y="974"/>
                  </a:cubicBezTo>
                  <a:cubicBezTo>
                    <a:pt x="3601" y="866"/>
                    <a:pt x="3481" y="722"/>
                    <a:pt x="3481" y="614"/>
                  </a:cubicBezTo>
                  <a:cubicBezTo>
                    <a:pt x="3493" y="494"/>
                    <a:pt x="3445" y="398"/>
                    <a:pt x="3349" y="374"/>
                  </a:cubicBezTo>
                  <a:cubicBezTo>
                    <a:pt x="3349" y="374"/>
                    <a:pt x="782" y="0"/>
                    <a:pt x="5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8"/>
            <p:cNvSpPr/>
            <p:nvPr/>
          </p:nvSpPr>
          <p:spPr>
            <a:xfrm>
              <a:off x="1715562" y="3466297"/>
              <a:ext cx="112240" cy="132554"/>
            </a:xfrm>
            <a:custGeom>
              <a:rect b="b" l="l" r="r" t="t"/>
              <a:pathLst>
                <a:path extrusionOk="0" h="2695" w="2282">
                  <a:moveTo>
                    <a:pt x="1324" y="0"/>
                  </a:moveTo>
                  <a:cubicBezTo>
                    <a:pt x="1053" y="0"/>
                    <a:pt x="691" y="240"/>
                    <a:pt x="481" y="450"/>
                  </a:cubicBezTo>
                  <a:cubicBezTo>
                    <a:pt x="649" y="1110"/>
                    <a:pt x="541" y="1842"/>
                    <a:pt x="169" y="2418"/>
                  </a:cubicBezTo>
                  <a:cubicBezTo>
                    <a:pt x="121" y="2479"/>
                    <a:pt x="1" y="2682"/>
                    <a:pt x="157" y="2695"/>
                  </a:cubicBezTo>
                  <a:cubicBezTo>
                    <a:pt x="217" y="2695"/>
                    <a:pt x="289" y="2647"/>
                    <a:pt x="337" y="2634"/>
                  </a:cubicBezTo>
                  <a:cubicBezTo>
                    <a:pt x="421" y="2610"/>
                    <a:pt x="493" y="2586"/>
                    <a:pt x="577" y="2575"/>
                  </a:cubicBezTo>
                  <a:cubicBezTo>
                    <a:pt x="878" y="2490"/>
                    <a:pt x="1190" y="2442"/>
                    <a:pt x="1502" y="2407"/>
                  </a:cubicBezTo>
                  <a:cubicBezTo>
                    <a:pt x="1633" y="2394"/>
                    <a:pt x="1766" y="2383"/>
                    <a:pt x="1838" y="2287"/>
                  </a:cubicBezTo>
                  <a:cubicBezTo>
                    <a:pt x="1897" y="2215"/>
                    <a:pt x="1897" y="2106"/>
                    <a:pt x="1921" y="2010"/>
                  </a:cubicBezTo>
                  <a:cubicBezTo>
                    <a:pt x="1969" y="1818"/>
                    <a:pt x="2126" y="1687"/>
                    <a:pt x="2198" y="1506"/>
                  </a:cubicBezTo>
                  <a:cubicBezTo>
                    <a:pt x="2281" y="1314"/>
                    <a:pt x="2257" y="1110"/>
                    <a:pt x="2222" y="906"/>
                  </a:cubicBezTo>
                  <a:cubicBezTo>
                    <a:pt x="2185" y="678"/>
                    <a:pt x="2113" y="450"/>
                    <a:pt x="2030" y="222"/>
                  </a:cubicBezTo>
                  <a:cubicBezTo>
                    <a:pt x="1862" y="114"/>
                    <a:pt x="1646" y="42"/>
                    <a:pt x="1393" y="6"/>
                  </a:cubicBezTo>
                  <a:cubicBezTo>
                    <a:pt x="1371" y="2"/>
                    <a:pt x="1348" y="0"/>
                    <a:pt x="132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8"/>
            <p:cNvSpPr/>
            <p:nvPr/>
          </p:nvSpPr>
          <p:spPr>
            <a:xfrm>
              <a:off x="1698495" y="3477216"/>
              <a:ext cx="151195" cy="186608"/>
            </a:xfrm>
            <a:custGeom>
              <a:rect b="b" l="l" r="r" t="t"/>
              <a:pathLst>
                <a:path extrusionOk="0" h="3794" w="3074">
                  <a:moveTo>
                    <a:pt x="2377" y="0"/>
                  </a:moveTo>
                  <a:lnTo>
                    <a:pt x="2377" y="0"/>
                  </a:lnTo>
                  <a:cubicBezTo>
                    <a:pt x="2460" y="228"/>
                    <a:pt x="2532" y="456"/>
                    <a:pt x="2569" y="684"/>
                  </a:cubicBezTo>
                  <a:cubicBezTo>
                    <a:pt x="2604" y="888"/>
                    <a:pt x="2628" y="1092"/>
                    <a:pt x="2545" y="1284"/>
                  </a:cubicBezTo>
                  <a:cubicBezTo>
                    <a:pt x="2473" y="1465"/>
                    <a:pt x="2316" y="1596"/>
                    <a:pt x="2268" y="1788"/>
                  </a:cubicBezTo>
                  <a:cubicBezTo>
                    <a:pt x="2244" y="1884"/>
                    <a:pt x="2244" y="1993"/>
                    <a:pt x="2185" y="2065"/>
                  </a:cubicBezTo>
                  <a:cubicBezTo>
                    <a:pt x="2113" y="2161"/>
                    <a:pt x="1980" y="2172"/>
                    <a:pt x="1849" y="2185"/>
                  </a:cubicBezTo>
                  <a:cubicBezTo>
                    <a:pt x="1537" y="2220"/>
                    <a:pt x="1225" y="2268"/>
                    <a:pt x="924" y="2353"/>
                  </a:cubicBezTo>
                  <a:cubicBezTo>
                    <a:pt x="840" y="2364"/>
                    <a:pt x="768" y="2388"/>
                    <a:pt x="684" y="2412"/>
                  </a:cubicBezTo>
                  <a:cubicBezTo>
                    <a:pt x="636" y="2425"/>
                    <a:pt x="564" y="2473"/>
                    <a:pt x="504" y="2473"/>
                  </a:cubicBezTo>
                  <a:cubicBezTo>
                    <a:pt x="348" y="2460"/>
                    <a:pt x="468" y="2257"/>
                    <a:pt x="516" y="2196"/>
                  </a:cubicBezTo>
                  <a:cubicBezTo>
                    <a:pt x="888" y="1620"/>
                    <a:pt x="996" y="888"/>
                    <a:pt x="828" y="228"/>
                  </a:cubicBezTo>
                  <a:lnTo>
                    <a:pt x="828" y="228"/>
                  </a:lnTo>
                  <a:cubicBezTo>
                    <a:pt x="696" y="348"/>
                    <a:pt x="612" y="456"/>
                    <a:pt x="624" y="504"/>
                  </a:cubicBezTo>
                  <a:cubicBezTo>
                    <a:pt x="636" y="648"/>
                    <a:pt x="768" y="1128"/>
                    <a:pt x="708" y="1236"/>
                  </a:cubicBezTo>
                  <a:cubicBezTo>
                    <a:pt x="648" y="1332"/>
                    <a:pt x="0" y="2809"/>
                    <a:pt x="60" y="3157"/>
                  </a:cubicBezTo>
                  <a:cubicBezTo>
                    <a:pt x="101" y="3459"/>
                    <a:pt x="370" y="3598"/>
                    <a:pt x="730" y="3598"/>
                  </a:cubicBezTo>
                  <a:cubicBezTo>
                    <a:pt x="785" y="3598"/>
                    <a:pt x="841" y="3595"/>
                    <a:pt x="900" y="3589"/>
                  </a:cubicBezTo>
                  <a:cubicBezTo>
                    <a:pt x="938" y="3585"/>
                    <a:pt x="977" y="3583"/>
                    <a:pt x="1018" y="3583"/>
                  </a:cubicBezTo>
                  <a:cubicBezTo>
                    <a:pt x="1450" y="3583"/>
                    <a:pt x="2052" y="3793"/>
                    <a:pt x="2305" y="3793"/>
                  </a:cubicBezTo>
                  <a:cubicBezTo>
                    <a:pt x="2580" y="3793"/>
                    <a:pt x="3037" y="3625"/>
                    <a:pt x="2977" y="3181"/>
                  </a:cubicBezTo>
                  <a:cubicBezTo>
                    <a:pt x="2917" y="2748"/>
                    <a:pt x="2773" y="2185"/>
                    <a:pt x="2785" y="1956"/>
                  </a:cubicBezTo>
                  <a:cubicBezTo>
                    <a:pt x="2809" y="1740"/>
                    <a:pt x="3025" y="1825"/>
                    <a:pt x="3049" y="1465"/>
                  </a:cubicBezTo>
                  <a:cubicBezTo>
                    <a:pt x="3073" y="1176"/>
                    <a:pt x="3001" y="408"/>
                    <a:pt x="23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8"/>
            <p:cNvSpPr/>
            <p:nvPr/>
          </p:nvSpPr>
          <p:spPr>
            <a:xfrm>
              <a:off x="1719742" y="3563731"/>
              <a:ext cx="100387" cy="19772"/>
            </a:xfrm>
            <a:custGeom>
              <a:rect b="b" l="l" r="r" t="t"/>
              <a:pathLst>
                <a:path extrusionOk="0" h="402" w="2041">
                  <a:moveTo>
                    <a:pt x="1384" y="0"/>
                  </a:moveTo>
                  <a:cubicBezTo>
                    <a:pt x="688" y="0"/>
                    <a:pt x="110" y="212"/>
                    <a:pt x="72" y="221"/>
                  </a:cubicBezTo>
                  <a:cubicBezTo>
                    <a:pt x="24" y="245"/>
                    <a:pt x="0" y="293"/>
                    <a:pt x="24" y="341"/>
                  </a:cubicBezTo>
                  <a:cubicBezTo>
                    <a:pt x="36" y="378"/>
                    <a:pt x="72" y="402"/>
                    <a:pt x="108" y="402"/>
                  </a:cubicBezTo>
                  <a:lnTo>
                    <a:pt x="144" y="402"/>
                  </a:lnTo>
                  <a:cubicBezTo>
                    <a:pt x="144" y="392"/>
                    <a:pt x="721" y="185"/>
                    <a:pt x="1391" y="185"/>
                  </a:cubicBezTo>
                  <a:cubicBezTo>
                    <a:pt x="1564" y="185"/>
                    <a:pt x="1743" y="199"/>
                    <a:pt x="1921" y="234"/>
                  </a:cubicBezTo>
                  <a:cubicBezTo>
                    <a:pt x="1929" y="235"/>
                    <a:pt x="1936" y="236"/>
                    <a:pt x="1943" y="236"/>
                  </a:cubicBezTo>
                  <a:cubicBezTo>
                    <a:pt x="1992" y="236"/>
                    <a:pt x="2028" y="204"/>
                    <a:pt x="2028" y="162"/>
                  </a:cubicBezTo>
                  <a:cubicBezTo>
                    <a:pt x="2041" y="101"/>
                    <a:pt x="2004" y="53"/>
                    <a:pt x="1956" y="53"/>
                  </a:cubicBezTo>
                  <a:cubicBezTo>
                    <a:pt x="1762" y="15"/>
                    <a:pt x="1569" y="0"/>
                    <a:pt x="1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8"/>
            <p:cNvSpPr/>
            <p:nvPr/>
          </p:nvSpPr>
          <p:spPr>
            <a:xfrm>
              <a:off x="1726825" y="3545681"/>
              <a:ext cx="99796" cy="19526"/>
            </a:xfrm>
            <a:custGeom>
              <a:rect b="b" l="l" r="r" t="t"/>
              <a:pathLst>
                <a:path extrusionOk="0" h="397" w="2029">
                  <a:moveTo>
                    <a:pt x="1389" y="0"/>
                  </a:moveTo>
                  <a:cubicBezTo>
                    <a:pt x="690" y="0"/>
                    <a:pt x="101" y="207"/>
                    <a:pt x="72" y="217"/>
                  </a:cubicBezTo>
                  <a:cubicBezTo>
                    <a:pt x="24" y="241"/>
                    <a:pt x="0" y="289"/>
                    <a:pt x="12" y="337"/>
                  </a:cubicBezTo>
                  <a:cubicBezTo>
                    <a:pt x="24" y="385"/>
                    <a:pt x="60" y="396"/>
                    <a:pt x="96" y="396"/>
                  </a:cubicBezTo>
                  <a:lnTo>
                    <a:pt x="132" y="396"/>
                  </a:lnTo>
                  <a:cubicBezTo>
                    <a:pt x="142" y="396"/>
                    <a:pt x="729" y="186"/>
                    <a:pt x="1415" y="186"/>
                  </a:cubicBezTo>
                  <a:cubicBezTo>
                    <a:pt x="1580" y="186"/>
                    <a:pt x="1751" y="198"/>
                    <a:pt x="1921" y="228"/>
                  </a:cubicBezTo>
                  <a:cubicBezTo>
                    <a:pt x="1927" y="230"/>
                    <a:pt x="1934" y="231"/>
                    <a:pt x="1940" y="231"/>
                  </a:cubicBezTo>
                  <a:cubicBezTo>
                    <a:pt x="1981" y="231"/>
                    <a:pt x="2019" y="198"/>
                    <a:pt x="2028" y="156"/>
                  </a:cubicBezTo>
                  <a:cubicBezTo>
                    <a:pt x="2028" y="108"/>
                    <a:pt x="2004" y="60"/>
                    <a:pt x="1945" y="49"/>
                  </a:cubicBezTo>
                  <a:cubicBezTo>
                    <a:pt x="1758" y="14"/>
                    <a:pt x="1570" y="0"/>
                    <a:pt x="13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8"/>
            <p:cNvSpPr/>
            <p:nvPr/>
          </p:nvSpPr>
          <p:spPr>
            <a:xfrm>
              <a:off x="1730907" y="3527974"/>
              <a:ext cx="100436" cy="19526"/>
            </a:xfrm>
            <a:custGeom>
              <a:rect b="b" l="l" r="r" t="t"/>
              <a:pathLst>
                <a:path extrusionOk="0" h="397" w="2042">
                  <a:moveTo>
                    <a:pt x="1397" y="0"/>
                  </a:moveTo>
                  <a:cubicBezTo>
                    <a:pt x="695" y="0"/>
                    <a:pt x="111" y="207"/>
                    <a:pt x="73" y="216"/>
                  </a:cubicBezTo>
                  <a:cubicBezTo>
                    <a:pt x="25" y="240"/>
                    <a:pt x="1" y="289"/>
                    <a:pt x="25" y="337"/>
                  </a:cubicBezTo>
                  <a:cubicBezTo>
                    <a:pt x="37" y="372"/>
                    <a:pt x="73" y="396"/>
                    <a:pt x="109" y="396"/>
                  </a:cubicBezTo>
                  <a:lnTo>
                    <a:pt x="145" y="396"/>
                  </a:lnTo>
                  <a:cubicBezTo>
                    <a:pt x="145" y="396"/>
                    <a:pt x="738" y="186"/>
                    <a:pt x="1421" y="186"/>
                  </a:cubicBezTo>
                  <a:cubicBezTo>
                    <a:pt x="1585" y="186"/>
                    <a:pt x="1754" y="198"/>
                    <a:pt x="1921" y="228"/>
                  </a:cubicBezTo>
                  <a:cubicBezTo>
                    <a:pt x="1928" y="230"/>
                    <a:pt x="1935" y="230"/>
                    <a:pt x="1941" y="230"/>
                  </a:cubicBezTo>
                  <a:cubicBezTo>
                    <a:pt x="1985" y="230"/>
                    <a:pt x="2030" y="198"/>
                    <a:pt x="2030" y="156"/>
                  </a:cubicBezTo>
                  <a:cubicBezTo>
                    <a:pt x="2042" y="96"/>
                    <a:pt x="2006" y="48"/>
                    <a:pt x="1958" y="48"/>
                  </a:cubicBezTo>
                  <a:cubicBezTo>
                    <a:pt x="1768" y="14"/>
                    <a:pt x="1579" y="0"/>
                    <a:pt x="13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8"/>
            <p:cNvSpPr/>
            <p:nvPr/>
          </p:nvSpPr>
          <p:spPr>
            <a:xfrm>
              <a:off x="1734449" y="3510858"/>
              <a:ext cx="100436" cy="20067"/>
            </a:xfrm>
            <a:custGeom>
              <a:rect b="b" l="l" r="r" t="t"/>
              <a:pathLst>
                <a:path extrusionOk="0" h="408" w="2042">
                  <a:moveTo>
                    <a:pt x="1413" y="1"/>
                  </a:moveTo>
                  <a:cubicBezTo>
                    <a:pt x="704" y="1"/>
                    <a:pt x="111" y="218"/>
                    <a:pt x="73" y="228"/>
                  </a:cubicBezTo>
                  <a:cubicBezTo>
                    <a:pt x="25" y="240"/>
                    <a:pt x="1" y="300"/>
                    <a:pt x="25" y="348"/>
                  </a:cubicBezTo>
                  <a:cubicBezTo>
                    <a:pt x="37" y="384"/>
                    <a:pt x="73" y="408"/>
                    <a:pt x="109" y="408"/>
                  </a:cubicBezTo>
                  <a:cubicBezTo>
                    <a:pt x="121" y="408"/>
                    <a:pt x="133" y="408"/>
                    <a:pt x="145" y="396"/>
                  </a:cubicBezTo>
                  <a:cubicBezTo>
                    <a:pt x="145" y="396"/>
                    <a:pt x="721" y="192"/>
                    <a:pt x="1391" y="192"/>
                  </a:cubicBezTo>
                  <a:cubicBezTo>
                    <a:pt x="1564" y="192"/>
                    <a:pt x="1744" y="205"/>
                    <a:pt x="1922" y="240"/>
                  </a:cubicBezTo>
                  <a:cubicBezTo>
                    <a:pt x="1970" y="240"/>
                    <a:pt x="2018" y="216"/>
                    <a:pt x="2030" y="156"/>
                  </a:cubicBezTo>
                  <a:cubicBezTo>
                    <a:pt x="2042" y="108"/>
                    <a:pt x="2006" y="60"/>
                    <a:pt x="1958" y="48"/>
                  </a:cubicBezTo>
                  <a:cubicBezTo>
                    <a:pt x="1774" y="14"/>
                    <a:pt x="1590" y="1"/>
                    <a:pt x="1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8"/>
            <p:cNvSpPr/>
            <p:nvPr/>
          </p:nvSpPr>
          <p:spPr>
            <a:xfrm>
              <a:off x="1717923" y="3483118"/>
              <a:ext cx="62071" cy="32462"/>
            </a:xfrm>
            <a:custGeom>
              <a:rect b="b" l="l" r="r" t="t"/>
              <a:pathLst>
                <a:path extrusionOk="0" h="660" w="1262">
                  <a:moveTo>
                    <a:pt x="565" y="186"/>
                  </a:moveTo>
                  <a:cubicBezTo>
                    <a:pt x="652" y="186"/>
                    <a:pt x="739" y="204"/>
                    <a:pt x="817" y="240"/>
                  </a:cubicBezTo>
                  <a:cubicBezTo>
                    <a:pt x="937" y="300"/>
                    <a:pt x="1070" y="408"/>
                    <a:pt x="1070" y="480"/>
                  </a:cubicBezTo>
                  <a:cubicBezTo>
                    <a:pt x="1046" y="480"/>
                    <a:pt x="985" y="468"/>
                    <a:pt x="950" y="456"/>
                  </a:cubicBezTo>
                  <a:cubicBezTo>
                    <a:pt x="902" y="444"/>
                    <a:pt x="865" y="432"/>
                    <a:pt x="830" y="432"/>
                  </a:cubicBezTo>
                  <a:lnTo>
                    <a:pt x="373" y="432"/>
                  </a:lnTo>
                  <a:cubicBezTo>
                    <a:pt x="277" y="432"/>
                    <a:pt x="217" y="420"/>
                    <a:pt x="205" y="384"/>
                  </a:cubicBezTo>
                  <a:cubicBezTo>
                    <a:pt x="193" y="360"/>
                    <a:pt x="205" y="336"/>
                    <a:pt x="217" y="312"/>
                  </a:cubicBezTo>
                  <a:cubicBezTo>
                    <a:pt x="241" y="288"/>
                    <a:pt x="265" y="264"/>
                    <a:pt x="313" y="240"/>
                  </a:cubicBezTo>
                  <a:cubicBezTo>
                    <a:pt x="391" y="204"/>
                    <a:pt x="478" y="186"/>
                    <a:pt x="565" y="186"/>
                  </a:cubicBezTo>
                  <a:close/>
                  <a:moveTo>
                    <a:pt x="571" y="0"/>
                  </a:moveTo>
                  <a:cubicBezTo>
                    <a:pt x="457" y="0"/>
                    <a:pt x="343" y="24"/>
                    <a:pt x="241" y="72"/>
                  </a:cubicBezTo>
                  <a:cubicBezTo>
                    <a:pt x="157" y="108"/>
                    <a:pt x="109" y="156"/>
                    <a:pt x="73" y="204"/>
                  </a:cubicBezTo>
                  <a:cubicBezTo>
                    <a:pt x="13" y="276"/>
                    <a:pt x="1" y="372"/>
                    <a:pt x="37" y="456"/>
                  </a:cubicBezTo>
                  <a:cubicBezTo>
                    <a:pt x="61" y="528"/>
                    <a:pt x="157" y="624"/>
                    <a:pt x="373" y="624"/>
                  </a:cubicBezTo>
                  <a:cubicBezTo>
                    <a:pt x="433" y="624"/>
                    <a:pt x="493" y="624"/>
                    <a:pt x="541" y="612"/>
                  </a:cubicBezTo>
                  <a:lnTo>
                    <a:pt x="817" y="612"/>
                  </a:lnTo>
                  <a:cubicBezTo>
                    <a:pt x="841" y="612"/>
                    <a:pt x="865" y="624"/>
                    <a:pt x="902" y="636"/>
                  </a:cubicBezTo>
                  <a:cubicBezTo>
                    <a:pt x="961" y="648"/>
                    <a:pt x="1022" y="660"/>
                    <a:pt x="1081" y="660"/>
                  </a:cubicBezTo>
                  <a:cubicBezTo>
                    <a:pt x="1118" y="660"/>
                    <a:pt x="1166" y="660"/>
                    <a:pt x="1201" y="624"/>
                  </a:cubicBezTo>
                  <a:cubicBezTo>
                    <a:pt x="1238" y="600"/>
                    <a:pt x="1262" y="552"/>
                    <a:pt x="1262" y="456"/>
                  </a:cubicBezTo>
                  <a:cubicBezTo>
                    <a:pt x="1238" y="240"/>
                    <a:pt x="913" y="84"/>
                    <a:pt x="902" y="72"/>
                  </a:cubicBezTo>
                  <a:cubicBezTo>
                    <a:pt x="799" y="24"/>
                    <a:pt x="685" y="0"/>
                    <a:pt x="5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8"/>
            <p:cNvSpPr/>
            <p:nvPr/>
          </p:nvSpPr>
          <p:spPr>
            <a:xfrm>
              <a:off x="1771681" y="3483118"/>
              <a:ext cx="62613" cy="32462"/>
            </a:xfrm>
            <a:custGeom>
              <a:rect b="b" l="l" r="r" t="t"/>
              <a:pathLst>
                <a:path extrusionOk="0" h="660" w="1273">
                  <a:moveTo>
                    <a:pt x="708" y="192"/>
                  </a:moveTo>
                  <a:cubicBezTo>
                    <a:pt x="793" y="192"/>
                    <a:pt x="876" y="204"/>
                    <a:pt x="948" y="240"/>
                  </a:cubicBezTo>
                  <a:cubicBezTo>
                    <a:pt x="996" y="264"/>
                    <a:pt x="1033" y="288"/>
                    <a:pt x="1057" y="312"/>
                  </a:cubicBezTo>
                  <a:cubicBezTo>
                    <a:pt x="1068" y="336"/>
                    <a:pt x="1081" y="360"/>
                    <a:pt x="1068" y="384"/>
                  </a:cubicBezTo>
                  <a:cubicBezTo>
                    <a:pt x="1057" y="420"/>
                    <a:pt x="996" y="432"/>
                    <a:pt x="900" y="432"/>
                  </a:cubicBezTo>
                  <a:lnTo>
                    <a:pt x="732" y="432"/>
                  </a:lnTo>
                  <a:cubicBezTo>
                    <a:pt x="668" y="432"/>
                    <a:pt x="604" y="427"/>
                    <a:pt x="540" y="427"/>
                  </a:cubicBezTo>
                  <a:cubicBezTo>
                    <a:pt x="508" y="427"/>
                    <a:pt x="476" y="428"/>
                    <a:pt x="444" y="432"/>
                  </a:cubicBezTo>
                  <a:cubicBezTo>
                    <a:pt x="409" y="432"/>
                    <a:pt x="361" y="444"/>
                    <a:pt x="324" y="456"/>
                  </a:cubicBezTo>
                  <a:cubicBezTo>
                    <a:pt x="289" y="468"/>
                    <a:pt x="228" y="480"/>
                    <a:pt x="193" y="480"/>
                  </a:cubicBezTo>
                  <a:cubicBezTo>
                    <a:pt x="204" y="408"/>
                    <a:pt x="337" y="300"/>
                    <a:pt x="457" y="240"/>
                  </a:cubicBezTo>
                  <a:cubicBezTo>
                    <a:pt x="529" y="204"/>
                    <a:pt x="612" y="192"/>
                    <a:pt x="708" y="192"/>
                  </a:cubicBezTo>
                  <a:close/>
                  <a:moveTo>
                    <a:pt x="703" y="0"/>
                  </a:moveTo>
                  <a:cubicBezTo>
                    <a:pt x="589" y="0"/>
                    <a:pt x="475" y="24"/>
                    <a:pt x="372" y="72"/>
                  </a:cubicBezTo>
                  <a:cubicBezTo>
                    <a:pt x="361" y="84"/>
                    <a:pt x="36" y="240"/>
                    <a:pt x="12" y="456"/>
                  </a:cubicBezTo>
                  <a:cubicBezTo>
                    <a:pt x="1" y="552"/>
                    <a:pt x="36" y="600"/>
                    <a:pt x="73" y="624"/>
                  </a:cubicBezTo>
                  <a:cubicBezTo>
                    <a:pt x="108" y="660"/>
                    <a:pt x="145" y="660"/>
                    <a:pt x="193" y="660"/>
                  </a:cubicBezTo>
                  <a:cubicBezTo>
                    <a:pt x="252" y="660"/>
                    <a:pt x="313" y="648"/>
                    <a:pt x="372" y="636"/>
                  </a:cubicBezTo>
                  <a:cubicBezTo>
                    <a:pt x="396" y="624"/>
                    <a:pt x="433" y="612"/>
                    <a:pt x="457" y="612"/>
                  </a:cubicBezTo>
                  <a:lnTo>
                    <a:pt x="721" y="612"/>
                  </a:lnTo>
                  <a:cubicBezTo>
                    <a:pt x="780" y="624"/>
                    <a:pt x="841" y="624"/>
                    <a:pt x="900" y="624"/>
                  </a:cubicBezTo>
                  <a:cubicBezTo>
                    <a:pt x="1116" y="624"/>
                    <a:pt x="1213" y="528"/>
                    <a:pt x="1237" y="456"/>
                  </a:cubicBezTo>
                  <a:cubicBezTo>
                    <a:pt x="1273" y="372"/>
                    <a:pt x="1261" y="276"/>
                    <a:pt x="1201" y="204"/>
                  </a:cubicBezTo>
                  <a:cubicBezTo>
                    <a:pt x="1165" y="156"/>
                    <a:pt x="1105" y="108"/>
                    <a:pt x="1033" y="72"/>
                  </a:cubicBezTo>
                  <a:cubicBezTo>
                    <a:pt x="931" y="24"/>
                    <a:pt x="817" y="0"/>
                    <a:pt x="7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8"/>
            <p:cNvSpPr/>
            <p:nvPr/>
          </p:nvSpPr>
          <p:spPr>
            <a:xfrm>
              <a:off x="1797060" y="2468149"/>
              <a:ext cx="578071" cy="986946"/>
            </a:xfrm>
            <a:custGeom>
              <a:rect b="b" l="l" r="r" t="t"/>
              <a:pathLst>
                <a:path extrusionOk="0" h="20066" w="11753">
                  <a:moveTo>
                    <a:pt x="8742" y="0"/>
                  </a:moveTo>
                  <a:cubicBezTo>
                    <a:pt x="8737" y="0"/>
                    <a:pt x="8732" y="1"/>
                    <a:pt x="8727" y="2"/>
                  </a:cubicBezTo>
                  <a:cubicBezTo>
                    <a:pt x="7527" y="230"/>
                    <a:pt x="7274" y="3543"/>
                    <a:pt x="7143" y="4407"/>
                  </a:cubicBezTo>
                  <a:cubicBezTo>
                    <a:pt x="6951" y="5608"/>
                    <a:pt x="6687" y="6892"/>
                    <a:pt x="6687" y="8092"/>
                  </a:cubicBezTo>
                  <a:cubicBezTo>
                    <a:pt x="6674" y="9340"/>
                    <a:pt x="6578" y="10553"/>
                    <a:pt x="6290" y="11765"/>
                  </a:cubicBezTo>
                  <a:cubicBezTo>
                    <a:pt x="6242" y="11968"/>
                    <a:pt x="6117" y="12224"/>
                    <a:pt x="5901" y="12224"/>
                  </a:cubicBezTo>
                  <a:cubicBezTo>
                    <a:pt x="5849" y="12224"/>
                    <a:pt x="5790" y="12209"/>
                    <a:pt x="5726" y="12173"/>
                  </a:cubicBezTo>
                  <a:cubicBezTo>
                    <a:pt x="5498" y="12042"/>
                    <a:pt x="5486" y="11538"/>
                    <a:pt x="5438" y="11309"/>
                  </a:cubicBezTo>
                  <a:cubicBezTo>
                    <a:pt x="5270" y="10505"/>
                    <a:pt x="5102" y="9701"/>
                    <a:pt x="4922" y="8908"/>
                  </a:cubicBezTo>
                  <a:cubicBezTo>
                    <a:pt x="4562" y="7276"/>
                    <a:pt x="4178" y="5643"/>
                    <a:pt x="3710" y="4035"/>
                  </a:cubicBezTo>
                  <a:cubicBezTo>
                    <a:pt x="3542" y="3447"/>
                    <a:pt x="2846" y="26"/>
                    <a:pt x="1933" y="26"/>
                  </a:cubicBezTo>
                  <a:cubicBezTo>
                    <a:pt x="1933" y="26"/>
                    <a:pt x="0" y="16699"/>
                    <a:pt x="421" y="17443"/>
                  </a:cubicBezTo>
                  <a:cubicBezTo>
                    <a:pt x="1004" y="18505"/>
                    <a:pt x="1815" y="19907"/>
                    <a:pt x="3171" y="19907"/>
                  </a:cubicBezTo>
                  <a:cubicBezTo>
                    <a:pt x="3210" y="19907"/>
                    <a:pt x="3249" y="19906"/>
                    <a:pt x="3289" y="19903"/>
                  </a:cubicBezTo>
                  <a:cubicBezTo>
                    <a:pt x="3974" y="19868"/>
                    <a:pt x="4622" y="19604"/>
                    <a:pt x="5306" y="19543"/>
                  </a:cubicBezTo>
                  <a:cubicBezTo>
                    <a:pt x="5421" y="19532"/>
                    <a:pt x="5537" y="19527"/>
                    <a:pt x="5652" y="19527"/>
                  </a:cubicBezTo>
                  <a:cubicBezTo>
                    <a:pt x="6281" y="19527"/>
                    <a:pt x="6906" y="19678"/>
                    <a:pt x="7514" y="19820"/>
                  </a:cubicBezTo>
                  <a:cubicBezTo>
                    <a:pt x="8066" y="19946"/>
                    <a:pt x="8631" y="20066"/>
                    <a:pt x="9189" y="20066"/>
                  </a:cubicBezTo>
                  <a:cubicBezTo>
                    <a:pt x="9372" y="20066"/>
                    <a:pt x="9555" y="20053"/>
                    <a:pt x="9736" y="20024"/>
                  </a:cubicBezTo>
                  <a:cubicBezTo>
                    <a:pt x="11752" y="19700"/>
                    <a:pt x="11740" y="17683"/>
                    <a:pt x="11740" y="16086"/>
                  </a:cubicBezTo>
                  <a:cubicBezTo>
                    <a:pt x="11740" y="14334"/>
                    <a:pt x="11560" y="12594"/>
                    <a:pt x="11332" y="10853"/>
                  </a:cubicBezTo>
                  <a:cubicBezTo>
                    <a:pt x="10899" y="7684"/>
                    <a:pt x="10323" y="4455"/>
                    <a:pt x="9363" y="1394"/>
                  </a:cubicBezTo>
                  <a:cubicBezTo>
                    <a:pt x="9316" y="1241"/>
                    <a:pt x="9003" y="0"/>
                    <a:pt x="87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8"/>
            <p:cNvSpPr/>
            <p:nvPr/>
          </p:nvSpPr>
          <p:spPr>
            <a:xfrm>
              <a:off x="1646507" y="2449901"/>
              <a:ext cx="309423" cy="988422"/>
            </a:xfrm>
            <a:custGeom>
              <a:rect b="b" l="l" r="r" t="t"/>
              <a:pathLst>
                <a:path extrusionOk="0" h="20096" w="6291">
                  <a:moveTo>
                    <a:pt x="3578" y="1"/>
                  </a:moveTo>
                  <a:cubicBezTo>
                    <a:pt x="2228" y="1"/>
                    <a:pt x="1520" y="999"/>
                    <a:pt x="1093" y="2138"/>
                  </a:cubicBezTo>
                  <a:cubicBezTo>
                    <a:pt x="853" y="2797"/>
                    <a:pt x="697" y="3518"/>
                    <a:pt x="577" y="4118"/>
                  </a:cubicBezTo>
                  <a:cubicBezTo>
                    <a:pt x="145" y="6350"/>
                    <a:pt x="1" y="8655"/>
                    <a:pt x="145" y="10936"/>
                  </a:cubicBezTo>
                  <a:cubicBezTo>
                    <a:pt x="241" y="12472"/>
                    <a:pt x="469" y="14009"/>
                    <a:pt x="829" y="15521"/>
                  </a:cubicBezTo>
                  <a:cubicBezTo>
                    <a:pt x="1009" y="16254"/>
                    <a:pt x="1201" y="16986"/>
                    <a:pt x="1453" y="17694"/>
                  </a:cubicBezTo>
                  <a:cubicBezTo>
                    <a:pt x="1573" y="18030"/>
                    <a:pt x="1633" y="18114"/>
                    <a:pt x="1585" y="18474"/>
                  </a:cubicBezTo>
                  <a:cubicBezTo>
                    <a:pt x="1537" y="18810"/>
                    <a:pt x="1321" y="19087"/>
                    <a:pt x="1429" y="19447"/>
                  </a:cubicBezTo>
                  <a:cubicBezTo>
                    <a:pt x="1549" y="19842"/>
                    <a:pt x="2029" y="20023"/>
                    <a:pt x="2461" y="20071"/>
                  </a:cubicBezTo>
                  <a:cubicBezTo>
                    <a:pt x="2606" y="20088"/>
                    <a:pt x="2753" y="20096"/>
                    <a:pt x="2902" y="20096"/>
                  </a:cubicBezTo>
                  <a:cubicBezTo>
                    <a:pt x="3172" y="20096"/>
                    <a:pt x="3446" y="20069"/>
                    <a:pt x="3710" y="20023"/>
                  </a:cubicBezTo>
                  <a:cubicBezTo>
                    <a:pt x="4478" y="19866"/>
                    <a:pt x="4418" y="19146"/>
                    <a:pt x="4526" y="18486"/>
                  </a:cubicBezTo>
                  <a:cubicBezTo>
                    <a:pt x="4670" y="17682"/>
                    <a:pt x="4778" y="16865"/>
                    <a:pt x="4862" y="16062"/>
                  </a:cubicBezTo>
                  <a:cubicBezTo>
                    <a:pt x="5042" y="14501"/>
                    <a:pt x="5162" y="12893"/>
                    <a:pt x="5318" y="11344"/>
                  </a:cubicBezTo>
                  <a:cubicBezTo>
                    <a:pt x="5523" y="9460"/>
                    <a:pt x="5643" y="7563"/>
                    <a:pt x="5715" y="5667"/>
                  </a:cubicBezTo>
                  <a:cubicBezTo>
                    <a:pt x="5750" y="4334"/>
                    <a:pt x="6291" y="1826"/>
                    <a:pt x="5270" y="721"/>
                  </a:cubicBezTo>
                  <a:cubicBezTo>
                    <a:pt x="4862" y="289"/>
                    <a:pt x="4286" y="1"/>
                    <a:pt x="3626" y="1"/>
                  </a:cubicBezTo>
                  <a:cubicBezTo>
                    <a:pt x="3610" y="1"/>
                    <a:pt x="3594" y="1"/>
                    <a:pt x="35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8"/>
            <p:cNvSpPr/>
            <p:nvPr/>
          </p:nvSpPr>
          <p:spPr>
            <a:xfrm>
              <a:off x="2259342" y="3363944"/>
              <a:ext cx="123405" cy="158179"/>
            </a:xfrm>
            <a:custGeom>
              <a:rect b="b" l="l" r="r" t="t"/>
              <a:pathLst>
                <a:path extrusionOk="0" h="3216" w="2509">
                  <a:moveTo>
                    <a:pt x="1333" y="1"/>
                  </a:moveTo>
                  <a:cubicBezTo>
                    <a:pt x="763" y="1"/>
                    <a:pt x="165" y="31"/>
                    <a:pt x="108" y="82"/>
                  </a:cubicBezTo>
                  <a:cubicBezTo>
                    <a:pt x="0" y="191"/>
                    <a:pt x="444" y="3035"/>
                    <a:pt x="444" y="3035"/>
                  </a:cubicBezTo>
                  <a:lnTo>
                    <a:pt x="2329" y="3215"/>
                  </a:lnTo>
                  <a:cubicBezTo>
                    <a:pt x="2329" y="3215"/>
                    <a:pt x="2509" y="215"/>
                    <a:pt x="2389" y="82"/>
                  </a:cubicBezTo>
                  <a:cubicBezTo>
                    <a:pt x="2332" y="25"/>
                    <a:pt x="1844" y="1"/>
                    <a:pt x="1333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8"/>
            <p:cNvSpPr/>
            <p:nvPr/>
          </p:nvSpPr>
          <p:spPr>
            <a:xfrm>
              <a:off x="2248718" y="3551583"/>
              <a:ext cx="32511" cy="66744"/>
            </a:xfrm>
            <a:custGeom>
              <a:rect b="b" l="l" r="r" t="t"/>
              <a:pathLst>
                <a:path extrusionOk="0" h="1357" w="661">
                  <a:moveTo>
                    <a:pt x="300" y="1"/>
                  </a:moveTo>
                  <a:cubicBezTo>
                    <a:pt x="300" y="1"/>
                    <a:pt x="0" y="721"/>
                    <a:pt x="36" y="876"/>
                  </a:cubicBezTo>
                  <a:cubicBezTo>
                    <a:pt x="72" y="1033"/>
                    <a:pt x="228" y="1284"/>
                    <a:pt x="420" y="1356"/>
                  </a:cubicBezTo>
                  <a:cubicBezTo>
                    <a:pt x="420" y="1356"/>
                    <a:pt x="660" y="505"/>
                    <a:pt x="625" y="385"/>
                  </a:cubicBezTo>
                  <a:cubicBezTo>
                    <a:pt x="577" y="276"/>
                    <a:pt x="300" y="73"/>
                    <a:pt x="3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8"/>
            <p:cNvSpPr/>
            <p:nvPr/>
          </p:nvSpPr>
          <p:spPr>
            <a:xfrm>
              <a:off x="2255801" y="3612326"/>
              <a:ext cx="176525" cy="76975"/>
            </a:xfrm>
            <a:custGeom>
              <a:rect b="b" l="l" r="r" t="t"/>
              <a:pathLst>
                <a:path extrusionOk="0" h="1565" w="3589">
                  <a:moveTo>
                    <a:pt x="3068" y="0"/>
                  </a:moveTo>
                  <a:cubicBezTo>
                    <a:pt x="2807" y="0"/>
                    <a:pt x="241" y="374"/>
                    <a:pt x="241" y="374"/>
                  </a:cubicBezTo>
                  <a:cubicBezTo>
                    <a:pt x="145" y="398"/>
                    <a:pt x="96" y="494"/>
                    <a:pt x="108" y="614"/>
                  </a:cubicBezTo>
                  <a:cubicBezTo>
                    <a:pt x="108" y="722"/>
                    <a:pt x="0" y="866"/>
                    <a:pt x="0" y="974"/>
                  </a:cubicBezTo>
                  <a:cubicBezTo>
                    <a:pt x="0" y="1358"/>
                    <a:pt x="348" y="1526"/>
                    <a:pt x="684" y="1562"/>
                  </a:cubicBezTo>
                  <a:cubicBezTo>
                    <a:pt x="714" y="1564"/>
                    <a:pt x="743" y="1564"/>
                    <a:pt x="773" y="1564"/>
                  </a:cubicBezTo>
                  <a:cubicBezTo>
                    <a:pt x="960" y="1564"/>
                    <a:pt x="1148" y="1533"/>
                    <a:pt x="1345" y="1502"/>
                  </a:cubicBezTo>
                  <a:cubicBezTo>
                    <a:pt x="1561" y="1466"/>
                    <a:pt x="1777" y="1478"/>
                    <a:pt x="1993" y="1454"/>
                  </a:cubicBezTo>
                  <a:cubicBezTo>
                    <a:pt x="2197" y="1442"/>
                    <a:pt x="2401" y="1418"/>
                    <a:pt x="2605" y="1418"/>
                  </a:cubicBezTo>
                  <a:cubicBezTo>
                    <a:pt x="2665" y="1422"/>
                    <a:pt x="2726" y="1424"/>
                    <a:pt x="2787" y="1424"/>
                  </a:cubicBezTo>
                  <a:cubicBezTo>
                    <a:pt x="2922" y="1424"/>
                    <a:pt x="3057" y="1411"/>
                    <a:pt x="3181" y="1370"/>
                  </a:cubicBezTo>
                  <a:cubicBezTo>
                    <a:pt x="3445" y="1274"/>
                    <a:pt x="3589" y="1010"/>
                    <a:pt x="3541" y="734"/>
                  </a:cubicBezTo>
                  <a:cubicBezTo>
                    <a:pt x="3481" y="398"/>
                    <a:pt x="3205" y="25"/>
                    <a:pt x="3085" y="1"/>
                  </a:cubicBezTo>
                  <a:cubicBezTo>
                    <a:pt x="3081" y="1"/>
                    <a:pt x="3076" y="0"/>
                    <a:pt x="306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8"/>
            <p:cNvSpPr/>
            <p:nvPr/>
          </p:nvSpPr>
          <p:spPr>
            <a:xfrm>
              <a:off x="2284721" y="3466297"/>
              <a:ext cx="111650" cy="132554"/>
            </a:xfrm>
            <a:custGeom>
              <a:rect b="b" l="l" r="r" t="t"/>
              <a:pathLst>
                <a:path extrusionOk="0" h="2695" w="2270">
                  <a:moveTo>
                    <a:pt x="948" y="0"/>
                  </a:moveTo>
                  <a:cubicBezTo>
                    <a:pt x="924" y="0"/>
                    <a:pt x="900" y="2"/>
                    <a:pt x="877" y="6"/>
                  </a:cubicBezTo>
                  <a:cubicBezTo>
                    <a:pt x="624" y="42"/>
                    <a:pt x="421" y="114"/>
                    <a:pt x="253" y="222"/>
                  </a:cubicBezTo>
                  <a:cubicBezTo>
                    <a:pt x="157" y="450"/>
                    <a:pt x="96" y="678"/>
                    <a:pt x="48" y="906"/>
                  </a:cubicBezTo>
                  <a:cubicBezTo>
                    <a:pt x="13" y="1110"/>
                    <a:pt x="0" y="1314"/>
                    <a:pt x="72" y="1506"/>
                  </a:cubicBezTo>
                  <a:cubicBezTo>
                    <a:pt x="144" y="1687"/>
                    <a:pt x="312" y="1818"/>
                    <a:pt x="360" y="2010"/>
                  </a:cubicBezTo>
                  <a:cubicBezTo>
                    <a:pt x="384" y="2106"/>
                    <a:pt x="373" y="2215"/>
                    <a:pt x="432" y="2287"/>
                  </a:cubicBezTo>
                  <a:cubicBezTo>
                    <a:pt x="504" y="2383"/>
                    <a:pt x="648" y="2394"/>
                    <a:pt x="768" y="2407"/>
                  </a:cubicBezTo>
                  <a:cubicBezTo>
                    <a:pt x="1080" y="2442"/>
                    <a:pt x="1393" y="2490"/>
                    <a:pt x="1705" y="2575"/>
                  </a:cubicBezTo>
                  <a:cubicBezTo>
                    <a:pt x="1777" y="2586"/>
                    <a:pt x="1861" y="2610"/>
                    <a:pt x="1933" y="2634"/>
                  </a:cubicBezTo>
                  <a:cubicBezTo>
                    <a:pt x="1981" y="2647"/>
                    <a:pt x="2065" y="2695"/>
                    <a:pt x="2113" y="2695"/>
                  </a:cubicBezTo>
                  <a:cubicBezTo>
                    <a:pt x="2269" y="2682"/>
                    <a:pt x="2149" y="2479"/>
                    <a:pt x="2101" y="2418"/>
                  </a:cubicBezTo>
                  <a:cubicBezTo>
                    <a:pt x="1729" y="1842"/>
                    <a:pt x="1621" y="1110"/>
                    <a:pt x="1801" y="450"/>
                  </a:cubicBezTo>
                  <a:cubicBezTo>
                    <a:pt x="1580" y="240"/>
                    <a:pt x="1228" y="0"/>
                    <a:pt x="9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8"/>
            <p:cNvSpPr/>
            <p:nvPr/>
          </p:nvSpPr>
          <p:spPr>
            <a:xfrm>
              <a:off x="2262293" y="3477216"/>
              <a:ext cx="151146" cy="186608"/>
            </a:xfrm>
            <a:custGeom>
              <a:rect b="b" l="l" r="r" t="t"/>
              <a:pathLst>
                <a:path extrusionOk="0" h="3794" w="3073">
                  <a:moveTo>
                    <a:pt x="709" y="0"/>
                  </a:moveTo>
                  <a:lnTo>
                    <a:pt x="709" y="0"/>
                  </a:lnTo>
                  <a:cubicBezTo>
                    <a:pt x="85" y="408"/>
                    <a:pt x="0" y="1176"/>
                    <a:pt x="24" y="1465"/>
                  </a:cubicBezTo>
                  <a:cubicBezTo>
                    <a:pt x="48" y="1825"/>
                    <a:pt x="277" y="1740"/>
                    <a:pt x="288" y="1956"/>
                  </a:cubicBezTo>
                  <a:cubicBezTo>
                    <a:pt x="301" y="2185"/>
                    <a:pt x="157" y="2748"/>
                    <a:pt x="96" y="3181"/>
                  </a:cubicBezTo>
                  <a:cubicBezTo>
                    <a:pt x="37" y="3625"/>
                    <a:pt x="493" y="3793"/>
                    <a:pt x="768" y="3793"/>
                  </a:cubicBezTo>
                  <a:cubicBezTo>
                    <a:pt x="1021" y="3793"/>
                    <a:pt x="1623" y="3583"/>
                    <a:pt x="2055" y="3583"/>
                  </a:cubicBezTo>
                  <a:cubicBezTo>
                    <a:pt x="2096" y="3583"/>
                    <a:pt x="2136" y="3585"/>
                    <a:pt x="2173" y="3589"/>
                  </a:cubicBezTo>
                  <a:cubicBezTo>
                    <a:pt x="2232" y="3595"/>
                    <a:pt x="2288" y="3598"/>
                    <a:pt x="2343" y="3598"/>
                  </a:cubicBezTo>
                  <a:cubicBezTo>
                    <a:pt x="2704" y="3598"/>
                    <a:pt x="2973" y="3459"/>
                    <a:pt x="3025" y="3157"/>
                  </a:cubicBezTo>
                  <a:cubicBezTo>
                    <a:pt x="3073" y="2809"/>
                    <a:pt x="2425" y="1332"/>
                    <a:pt x="2365" y="1236"/>
                  </a:cubicBezTo>
                  <a:cubicBezTo>
                    <a:pt x="2305" y="1128"/>
                    <a:pt x="2437" y="648"/>
                    <a:pt x="2449" y="504"/>
                  </a:cubicBezTo>
                  <a:cubicBezTo>
                    <a:pt x="2461" y="456"/>
                    <a:pt x="2377" y="348"/>
                    <a:pt x="2257" y="228"/>
                  </a:cubicBezTo>
                  <a:lnTo>
                    <a:pt x="2257" y="228"/>
                  </a:lnTo>
                  <a:cubicBezTo>
                    <a:pt x="2077" y="888"/>
                    <a:pt x="2185" y="1620"/>
                    <a:pt x="2557" y="2196"/>
                  </a:cubicBezTo>
                  <a:cubicBezTo>
                    <a:pt x="2605" y="2257"/>
                    <a:pt x="2725" y="2460"/>
                    <a:pt x="2569" y="2473"/>
                  </a:cubicBezTo>
                  <a:cubicBezTo>
                    <a:pt x="2521" y="2473"/>
                    <a:pt x="2437" y="2425"/>
                    <a:pt x="2389" y="2412"/>
                  </a:cubicBezTo>
                  <a:cubicBezTo>
                    <a:pt x="2317" y="2388"/>
                    <a:pt x="2233" y="2364"/>
                    <a:pt x="2161" y="2353"/>
                  </a:cubicBezTo>
                  <a:cubicBezTo>
                    <a:pt x="1849" y="2268"/>
                    <a:pt x="1536" y="2220"/>
                    <a:pt x="1224" y="2185"/>
                  </a:cubicBezTo>
                  <a:cubicBezTo>
                    <a:pt x="1104" y="2172"/>
                    <a:pt x="960" y="2161"/>
                    <a:pt x="888" y="2065"/>
                  </a:cubicBezTo>
                  <a:cubicBezTo>
                    <a:pt x="829" y="1993"/>
                    <a:pt x="840" y="1884"/>
                    <a:pt x="816" y="1788"/>
                  </a:cubicBezTo>
                  <a:cubicBezTo>
                    <a:pt x="768" y="1596"/>
                    <a:pt x="600" y="1465"/>
                    <a:pt x="528" y="1284"/>
                  </a:cubicBezTo>
                  <a:cubicBezTo>
                    <a:pt x="456" y="1092"/>
                    <a:pt x="469" y="888"/>
                    <a:pt x="504" y="684"/>
                  </a:cubicBezTo>
                  <a:cubicBezTo>
                    <a:pt x="552" y="456"/>
                    <a:pt x="613" y="228"/>
                    <a:pt x="7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8"/>
            <p:cNvSpPr/>
            <p:nvPr/>
          </p:nvSpPr>
          <p:spPr>
            <a:xfrm>
              <a:off x="2291804" y="3563731"/>
              <a:ext cx="100387" cy="19772"/>
            </a:xfrm>
            <a:custGeom>
              <a:rect b="b" l="l" r="r" t="t"/>
              <a:pathLst>
                <a:path extrusionOk="0" h="402" w="2041">
                  <a:moveTo>
                    <a:pt x="659" y="0"/>
                  </a:moveTo>
                  <a:cubicBezTo>
                    <a:pt x="473" y="0"/>
                    <a:pt x="279" y="15"/>
                    <a:pt x="85" y="53"/>
                  </a:cubicBezTo>
                  <a:cubicBezTo>
                    <a:pt x="37" y="53"/>
                    <a:pt x="0" y="101"/>
                    <a:pt x="13" y="162"/>
                  </a:cubicBezTo>
                  <a:cubicBezTo>
                    <a:pt x="23" y="204"/>
                    <a:pt x="60" y="236"/>
                    <a:pt x="102" y="236"/>
                  </a:cubicBezTo>
                  <a:cubicBezTo>
                    <a:pt x="108" y="236"/>
                    <a:pt x="114" y="235"/>
                    <a:pt x="120" y="234"/>
                  </a:cubicBezTo>
                  <a:cubicBezTo>
                    <a:pt x="298" y="199"/>
                    <a:pt x="477" y="185"/>
                    <a:pt x="650" y="185"/>
                  </a:cubicBezTo>
                  <a:cubicBezTo>
                    <a:pt x="1321" y="185"/>
                    <a:pt x="1899" y="392"/>
                    <a:pt x="1909" y="402"/>
                  </a:cubicBezTo>
                  <a:lnTo>
                    <a:pt x="1933" y="402"/>
                  </a:lnTo>
                  <a:cubicBezTo>
                    <a:pt x="1969" y="402"/>
                    <a:pt x="2005" y="378"/>
                    <a:pt x="2017" y="341"/>
                  </a:cubicBezTo>
                  <a:cubicBezTo>
                    <a:pt x="2041" y="293"/>
                    <a:pt x="2017" y="245"/>
                    <a:pt x="1969" y="221"/>
                  </a:cubicBezTo>
                  <a:cubicBezTo>
                    <a:pt x="1941" y="212"/>
                    <a:pt x="1358" y="0"/>
                    <a:pt x="6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8"/>
            <p:cNvSpPr/>
            <p:nvPr/>
          </p:nvSpPr>
          <p:spPr>
            <a:xfrm>
              <a:off x="2285311" y="3545681"/>
              <a:ext cx="100436" cy="19526"/>
            </a:xfrm>
            <a:custGeom>
              <a:rect b="b" l="l" r="r" t="t"/>
              <a:pathLst>
                <a:path extrusionOk="0" h="397" w="2042">
                  <a:moveTo>
                    <a:pt x="640" y="0"/>
                  </a:moveTo>
                  <a:cubicBezTo>
                    <a:pt x="459" y="0"/>
                    <a:pt x="271" y="14"/>
                    <a:pt x="84" y="49"/>
                  </a:cubicBezTo>
                  <a:cubicBezTo>
                    <a:pt x="36" y="60"/>
                    <a:pt x="1" y="108"/>
                    <a:pt x="12" y="156"/>
                  </a:cubicBezTo>
                  <a:cubicBezTo>
                    <a:pt x="12" y="198"/>
                    <a:pt x="48" y="231"/>
                    <a:pt x="97" y="231"/>
                  </a:cubicBezTo>
                  <a:cubicBezTo>
                    <a:pt x="105" y="231"/>
                    <a:pt x="113" y="230"/>
                    <a:pt x="121" y="228"/>
                  </a:cubicBezTo>
                  <a:cubicBezTo>
                    <a:pt x="288" y="198"/>
                    <a:pt x="457" y="186"/>
                    <a:pt x="620" y="186"/>
                  </a:cubicBezTo>
                  <a:cubicBezTo>
                    <a:pt x="1300" y="186"/>
                    <a:pt x="1887" y="396"/>
                    <a:pt x="1897" y="396"/>
                  </a:cubicBezTo>
                  <a:lnTo>
                    <a:pt x="1933" y="396"/>
                  </a:lnTo>
                  <a:cubicBezTo>
                    <a:pt x="1969" y="396"/>
                    <a:pt x="2005" y="385"/>
                    <a:pt x="2017" y="337"/>
                  </a:cubicBezTo>
                  <a:cubicBezTo>
                    <a:pt x="2041" y="289"/>
                    <a:pt x="2017" y="241"/>
                    <a:pt x="1969" y="217"/>
                  </a:cubicBezTo>
                  <a:cubicBezTo>
                    <a:pt x="1931" y="207"/>
                    <a:pt x="1339" y="0"/>
                    <a:pt x="64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8"/>
            <p:cNvSpPr/>
            <p:nvPr/>
          </p:nvSpPr>
          <p:spPr>
            <a:xfrm>
              <a:off x="2280590" y="3527974"/>
              <a:ext cx="100436" cy="19526"/>
            </a:xfrm>
            <a:custGeom>
              <a:rect b="b" l="l" r="r" t="t"/>
              <a:pathLst>
                <a:path extrusionOk="0" h="397" w="2042">
                  <a:moveTo>
                    <a:pt x="646" y="0"/>
                  </a:moveTo>
                  <a:cubicBezTo>
                    <a:pt x="464" y="0"/>
                    <a:pt x="274" y="14"/>
                    <a:pt x="84" y="48"/>
                  </a:cubicBezTo>
                  <a:cubicBezTo>
                    <a:pt x="36" y="48"/>
                    <a:pt x="1" y="96"/>
                    <a:pt x="12" y="156"/>
                  </a:cubicBezTo>
                  <a:cubicBezTo>
                    <a:pt x="23" y="198"/>
                    <a:pt x="60" y="230"/>
                    <a:pt x="101" y="230"/>
                  </a:cubicBezTo>
                  <a:cubicBezTo>
                    <a:pt x="108" y="230"/>
                    <a:pt x="114" y="230"/>
                    <a:pt x="121" y="228"/>
                  </a:cubicBezTo>
                  <a:cubicBezTo>
                    <a:pt x="288" y="198"/>
                    <a:pt x="457" y="186"/>
                    <a:pt x="622" y="186"/>
                  </a:cubicBezTo>
                  <a:cubicBezTo>
                    <a:pt x="1305" y="186"/>
                    <a:pt x="1899" y="396"/>
                    <a:pt x="1909" y="396"/>
                  </a:cubicBezTo>
                  <a:lnTo>
                    <a:pt x="1933" y="396"/>
                  </a:lnTo>
                  <a:cubicBezTo>
                    <a:pt x="1969" y="396"/>
                    <a:pt x="2005" y="372"/>
                    <a:pt x="2017" y="337"/>
                  </a:cubicBezTo>
                  <a:cubicBezTo>
                    <a:pt x="2041" y="289"/>
                    <a:pt x="2017" y="240"/>
                    <a:pt x="1969" y="216"/>
                  </a:cubicBezTo>
                  <a:cubicBezTo>
                    <a:pt x="1940" y="207"/>
                    <a:pt x="1351" y="0"/>
                    <a:pt x="6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8"/>
            <p:cNvSpPr/>
            <p:nvPr/>
          </p:nvSpPr>
          <p:spPr>
            <a:xfrm>
              <a:off x="2277048" y="3510858"/>
              <a:ext cx="100436" cy="20067"/>
            </a:xfrm>
            <a:custGeom>
              <a:rect b="b" l="l" r="r" t="t"/>
              <a:pathLst>
                <a:path extrusionOk="0" h="408" w="2042">
                  <a:moveTo>
                    <a:pt x="630" y="1"/>
                  </a:moveTo>
                  <a:cubicBezTo>
                    <a:pt x="453" y="1"/>
                    <a:pt x="268" y="14"/>
                    <a:pt x="84" y="48"/>
                  </a:cubicBezTo>
                  <a:cubicBezTo>
                    <a:pt x="36" y="60"/>
                    <a:pt x="1" y="108"/>
                    <a:pt x="12" y="156"/>
                  </a:cubicBezTo>
                  <a:cubicBezTo>
                    <a:pt x="25" y="216"/>
                    <a:pt x="73" y="240"/>
                    <a:pt x="121" y="240"/>
                  </a:cubicBezTo>
                  <a:cubicBezTo>
                    <a:pt x="298" y="205"/>
                    <a:pt x="478" y="192"/>
                    <a:pt x="652" y="192"/>
                  </a:cubicBezTo>
                  <a:cubicBezTo>
                    <a:pt x="1322" y="192"/>
                    <a:pt x="1900" y="396"/>
                    <a:pt x="1909" y="396"/>
                  </a:cubicBezTo>
                  <a:cubicBezTo>
                    <a:pt x="1921" y="408"/>
                    <a:pt x="1921" y="408"/>
                    <a:pt x="1933" y="408"/>
                  </a:cubicBezTo>
                  <a:cubicBezTo>
                    <a:pt x="1969" y="408"/>
                    <a:pt x="2005" y="384"/>
                    <a:pt x="2029" y="348"/>
                  </a:cubicBezTo>
                  <a:cubicBezTo>
                    <a:pt x="2041" y="300"/>
                    <a:pt x="2017" y="240"/>
                    <a:pt x="1969" y="228"/>
                  </a:cubicBezTo>
                  <a:cubicBezTo>
                    <a:pt x="1940" y="218"/>
                    <a:pt x="1342" y="1"/>
                    <a:pt x="6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8"/>
            <p:cNvSpPr/>
            <p:nvPr/>
          </p:nvSpPr>
          <p:spPr>
            <a:xfrm>
              <a:off x="2331938" y="3483118"/>
              <a:ext cx="62071" cy="32462"/>
            </a:xfrm>
            <a:custGeom>
              <a:rect b="b" l="l" r="r" t="t"/>
              <a:pathLst>
                <a:path extrusionOk="0" h="660" w="1262">
                  <a:moveTo>
                    <a:pt x="697" y="186"/>
                  </a:moveTo>
                  <a:cubicBezTo>
                    <a:pt x="784" y="186"/>
                    <a:pt x="871" y="204"/>
                    <a:pt x="949" y="240"/>
                  </a:cubicBezTo>
                  <a:cubicBezTo>
                    <a:pt x="997" y="264"/>
                    <a:pt x="1033" y="288"/>
                    <a:pt x="1045" y="312"/>
                  </a:cubicBezTo>
                  <a:cubicBezTo>
                    <a:pt x="1069" y="336"/>
                    <a:pt x="1069" y="360"/>
                    <a:pt x="1057" y="384"/>
                  </a:cubicBezTo>
                  <a:cubicBezTo>
                    <a:pt x="1045" y="420"/>
                    <a:pt x="985" y="432"/>
                    <a:pt x="889" y="432"/>
                  </a:cubicBezTo>
                  <a:lnTo>
                    <a:pt x="433" y="432"/>
                  </a:lnTo>
                  <a:cubicBezTo>
                    <a:pt x="397" y="432"/>
                    <a:pt x="361" y="444"/>
                    <a:pt x="313" y="456"/>
                  </a:cubicBezTo>
                  <a:cubicBezTo>
                    <a:pt x="277" y="468"/>
                    <a:pt x="216" y="480"/>
                    <a:pt x="192" y="480"/>
                  </a:cubicBezTo>
                  <a:cubicBezTo>
                    <a:pt x="192" y="408"/>
                    <a:pt x="325" y="300"/>
                    <a:pt x="445" y="240"/>
                  </a:cubicBezTo>
                  <a:cubicBezTo>
                    <a:pt x="523" y="204"/>
                    <a:pt x="610" y="186"/>
                    <a:pt x="697" y="186"/>
                  </a:cubicBezTo>
                  <a:close/>
                  <a:moveTo>
                    <a:pt x="691" y="0"/>
                  </a:moveTo>
                  <a:cubicBezTo>
                    <a:pt x="577" y="0"/>
                    <a:pt x="463" y="24"/>
                    <a:pt x="361" y="72"/>
                  </a:cubicBezTo>
                  <a:cubicBezTo>
                    <a:pt x="349" y="84"/>
                    <a:pt x="24" y="240"/>
                    <a:pt x="13" y="456"/>
                  </a:cubicBezTo>
                  <a:cubicBezTo>
                    <a:pt x="0" y="552"/>
                    <a:pt x="37" y="600"/>
                    <a:pt x="61" y="624"/>
                  </a:cubicBezTo>
                  <a:cubicBezTo>
                    <a:pt x="96" y="660"/>
                    <a:pt x="144" y="660"/>
                    <a:pt x="192" y="660"/>
                  </a:cubicBezTo>
                  <a:cubicBezTo>
                    <a:pt x="253" y="660"/>
                    <a:pt x="313" y="648"/>
                    <a:pt x="361" y="636"/>
                  </a:cubicBezTo>
                  <a:cubicBezTo>
                    <a:pt x="397" y="624"/>
                    <a:pt x="433" y="612"/>
                    <a:pt x="445" y="612"/>
                  </a:cubicBezTo>
                  <a:lnTo>
                    <a:pt x="721" y="612"/>
                  </a:lnTo>
                  <a:cubicBezTo>
                    <a:pt x="781" y="624"/>
                    <a:pt x="829" y="624"/>
                    <a:pt x="889" y="624"/>
                  </a:cubicBezTo>
                  <a:cubicBezTo>
                    <a:pt x="1117" y="624"/>
                    <a:pt x="1201" y="528"/>
                    <a:pt x="1237" y="456"/>
                  </a:cubicBezTo>
                  <a:cubicBezTo>
                    <a:pt x="1261" y="372"/>
                    <a:pt x="1249" y="276"/>
                    <a:pt x="1201" y="204"/>
                  </a:cubicBezTo>
                  <a:cubicBezTo>
                    <a:pt x="1153" y="156"/>
                    <a:pt x="1105" y="108"/>
                    <a:pt x="1021" y="72"/>
                  </a:cubicBezTo>
                  <a:cubicBezTo>
                    <a:pt x="919" y="24"/>
                    <a:pt x="805" y="0"/>
                    <a:pt x="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8"/>
            <p:cNvSpPr/>
            <p:nvPr/>
          </p:nvSpPr>
          <p:spPr>
            <a:xfrm>
              <a:off x="2277638" y="3483118"/>
              <a:ext cx="62613" cy="32462"/>
            </a:xfrm>
            <a:custGeom>
              <a:rect b="b" l="l" r="r" t="t"/>
              <a:pathLst>
                <a:path extrusionOk="0" h="660" w="1273">
                  <a:moveTo>
                    <a:pt x="565" y="192"/>
                  </a:moveTo>
                  <a:cubicBezTo>
                    <a:pt x="661" y="192"/>
                    <a:pt x="744" y="204"/>
                    <a:pt x="829" y="240"/>
                  </a:cubicBezTo>
                  <a:cubicBezTo>
                    <a:pt x="936" y="300"/>
                    <a:pt x="1069" y="408"/>
                    <a:pt x="1080" y="480"/>
                  </a:cubicBezTo>
                  <a:cubicBezTo>
                    <a:pt x="1045" y="480"/>
                    <a:pt x="984" y="468"/>
                    <a:pt x="949" y="456"/>
                  </a:cubicBezTo>
                  <a:cubicBezTo>
                    <a:pt x="912" y="444"/>
                    <a:pt x="877" y="432"/>
                    <a:pt x="840" y="432"/>
                  </a:cubicBezTo>
                  <a:cubicBezTo>
                    <a:pt x="805" y="428"/>
                    <a:pt x="770" y="427"/>
                    <a:pt x="736" y="427"/>
                  </a:cubicBezTo>
                  <a:cubicBezTo>
                    <a:pt x="669" y="427"/>
                    <a:pt x="605" y="432"/>
                    <a:pt x="541" y="432"/>
                  </a:cubicBezTo>
                  <a:lnTo>
                    <a:pt x="373" y="432"/>
                  </a:lnTo>
                  <a:cubicBezTo>
                    <a:pt x="288" y="432"/>
                    <a:pt x="216" y="420"/>
                    <a:pt x="205" y="384"/>
                  </a:cubicBezTo>
                  <a:cubicBezTo>
                    <a:pt x="205" y="360"/>
                    <a:pt x="205" y="336"/>
                    <a:pt x="229" y="312"/>
                  </a:cubicBezTo>
                  <a:cubicBezTo>
                    <a:pt x="240" y="288"/>
                    <a:pt x="277" y="264"/>
                    <a:pt x="325" y="240"/>
                  </a:cubicBezTo>
                  <a:cubicBezTo>
                    <a:pt x="397" y="204"/>
                    <a:pt x="480" y="192"/>
                    <a:pt x="565" y="192"/>
                  </a:cubicBezTo>
                  <a:close/>
                  <a:moveTo>
                    <a:pt x="575" y="0"/>
                  </a:moveTo>
                  <a:cubicBezTo>
                    <a:pt x="462" y="0"/>
                    <a:pt x="348" y="24"/>
                    <a:pt x="240" y="72"/>
                  </a:cubicBezTo>
                  <a:cubicBezTo>
                    <a:pt x="168" y="108"/>
                    <a:pt x="109" y="156"/>
                    <a:pt x="72" y="204"/>
                  </a:cubicBezTo>
                  <a:cubicBezTo>
                    <a:pt x="13" y="276"/>
                    <a:pt x="0" y="372"/>
                    <a:pt x="37" y="456"/>
                  </a:cubicBezTo>
                  <a:cubicBezTo>
                    <a:pt x="72" y="528"/>
                    <a:pt x="157" y="624"/>
                    <a:pt x="373" y="624"/>
                  </a:cubicBezTo>
                  <a:cubicBezTo>
                    <a:pt x="432" y="624"/>
                    <a:pt x="493" y="624"/>
                    <a:pt x="552" y="612"/>
                  </a:cubicBezTo>
                  <a:lnTo>
                    <a:pt x="829" y="612"/>
                  </a:lnTo>
                  <a:cubicBezTo>
                    <a:pt x="840" y="612"/>
                    <a:pt x="877" y="624"/>
                    <a:pt x="901" y="636"/>
                  </a:cubicBezTo>
                  <a:cubicBezTo>
                    <a:pt x="960" y="648"/>
                    <a:pt x="1021" y="660"/>
                    <a:pt x="1080" y="660"/>
                  </a:cubicBezTo>
                  <a:cubicBezTo>
                    <a:pt x="1128" y="660"/>
                    <a:pt x="1165" y="660"/>
                    <a:pt x="1200" y="624"/>
                  </a:cubicBezTo>
                  <a:cubicBezTo>
                    <a:pt x="1237" y="600"/>
                    <a:pt x="1272" y="552"/>
                    <a:pt x="1261" y="456"/>
                  </a:cubicBezTo>
                  <a:cubicBezTo>
                    <a:pt x="1237" y="240"/>
                    <a:pt x="925" y="84"/>
                    <a:pt x="901" y="72"/>
                  </a:cubicBezTo>
                  <a:cubicBezTo>
                    <a:pt x="799" y="24"/>
                    <a:pt x="687" y="0"/>
                    <a:pt x="5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8"/>
            <p:cNvSpPr/>
            <p:nvPr/>
          </p:nvSpPr>
          <p:spPr>
            <a:xfrm>
              <a:off x="2156596" y="2449901"/>
              <a:ext cx="308833" cy="988422"/>
            </a:xfrm>
            <a:custGeom>
              <a:rect b="b" l="l" r="r" t="t"/>
              <a:pathLst>
                <a:path extrusionOk="0" h="20096" w="6279">
                  <a:moveTo>
                    <a:pt x="2713" y="1"/>
                  </a:moveTo>
                  <a:cubicBezTo>
                    <a:pt x="2698" y="1"/>
                    <a:pt x="2682" y="1"/>
                    <a:pt x="2666" y="1"/>
                  </a:cubicBezTo>
                  <a:cubicBezTo>
                    <a:pt x="2005" y="1"/>
                    <a:pt x="1417" y="289"/>
                    <a:pt x="1009" y="721"/>
                  </a:cubicBezTo>
                  <a:cubicBezTo>
                    <a:pt x="1" y="1826"/>
                    <a:pt x="529" y="4334"/>
                    <a:pt x="577" y="5667"/>
                  </a:cubicBezTo>
                  <a:cubicBezTo>
                    <a:pt x="637" y="7563"/>
                    <a:pt x="769" y="9460"/>
                    <a:pt x="961" y="11344"/>
                  </a:cubicBezTo>
                  <a:cubicBezTo>
                    <a:pt x="1117" y="12893"/>
                    <a:pt x="1249" y="14501"/>
                    <a:pt x="1417" y="16062"/>
                  </a:cubicBezTo>
                  <a:cubicBezTo>
                    <a:pt x="1513" y="16865"/>
                    <a:pt x="1621" y="17682"/>
                    <a:pt x="1753" y="18486"/>
                  </a:cubicBezTo>
                  <a:cubicBezTo>
                    <a:pt x="1861" y="19146"/>
                    <a:pt x="1801" y="19866"/>
                    <a:pt x="2570" y="20023"/>
                  </a:cubicBezTo>
                  <a:cubicBezTo>
                    <a:pt x="2841" y="20069"/>
                    <a:pt x="3112" y="20096"/>
                    <a:pt x="3380" y="20096"/>
                  </a:cubicBezTo>
                  <a:cubicBezTo>
                    <a:pt x="3527" y="20096"/>
                    <a:pt x="3673" y="20088"/>
                    <a:pt x="3818" y="20071"/>
                  </a:cubicBezTo>
                  <a:cubicBezTo>
                    <a:pt x="4250" y="20023"/>
                    <a:pt x="4730" y="19842"/>
                    <a:pt x="4850" y="19447"/>
                  </a:cubicBezTo>
                  <a:cubicBezTo>
                    <a:pt x="4970" y="19087"/>
                    <a:pt x="4754" y="18810"/>
                    <a:pt x="4706" y="18474"/>
                  </a:cubicBezTo>
                  <a:cubicBezTo>
                    <a:pt x="4646" y="18114"/>
                    <a:pt x="4718" y="18030"/>
                    <a:pt x="4826" y="17694"/>
                  </a:cubicBezTo>
                  <a:cubicBezTo>
                    <a:pt x="5078" y="16986"/>
                    <a:pt x="5282" y="16254"/>
                    <a:pt x="5450" y="15521"/>
                  </a:cubicBezTo>
                  <a:cubicBezTo>
                    <a:pt x="5811" y="14009"/>
                    <a:pt x="6038" y="12472"/>
                    <a:pt x="6134" y="10936"/>
                  </a:cubicBezTo>
                  <a:cubicBezTo>
                    <a:pt x="6278" y="8655"/>
                    <a:pt x="6134" y="6350"/>
                    <a:pt x="5702" y="4118"/>
                  </a:cubicBezTo>
                  <a:cubicBezTo>
                    <a:pt x="5582" y="3518"/>
                    <a:pt x="5438" y="2797"/>
                    <a:pt x="5186" y="2138"/>
                  </a:cubicBezTo>
                  <a:cubicBezTo>
                    <a:pt x="4759" y="999"/>
                    <a:pt x="4051" y="1"/>
                    <a:pt x="27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8"/>
            <p:cNvSpPr/>
            <p:nvPr/>
          </p:nvSpPr>
          <p:spPr>
            <a:xfrm>
              <a:off x="2170761" y="2594552"/>
              <a:ext cx="101616" cy="862016"/>
            </a:xfrm>
            <a:custGeom>
              <a:rect b="b" l="l" r="r" t="t"/>
              <a:pathLst>
                <a:path extrusionOk="0" h="17526" w="2066">
                  <a:moveTo>
                    <a:pt x="109" y="0"/>
                  </a:moveTo>
                  <a:cubicBezTo>
                    <a:pt x="49" y="0"/>
                    <a:pt x="12" y="48"/>
                    <a:pt x="1" y="96"/>
                  </a:cubicBezTo>
                  <a:cubicBezTo>
                    <a:pt x="1" y="361"/>
                    <a:pt x="25" y="613"/>
                    <a:pt x="49" y="865"/>
                  </a:cubicBezTo>
                  <a:cubicBezTo>
                    <a:pt x="73" y="1129"/>
                    <a:pt x="109" y="1381"/>
                    <a:pt x="97" y="1633"/>
                  </a:cubicBezTo>
                  <a:cubicBezTo>
                    <a:pt x="73" y="2198"/>
                    <a:pt x="97" y="2774"/>
                    <a:pt x="133" y="3326"/>
                  </a:cubicBezTo>
                  <a:lnTo>
                    <a:pt x="169" y="3902"/>
                  </a:lnTo>
                  <a:cubicBezTo>
                    <a:pt x="241" y="5414"/>
                    <a:pt x="349" y="6938"/>
                    <a:pt x="493" y="8439"/>
                  </a:cubicBezTo>
                  <a:cubicBezTo>
                    <a:pt x="793" y="11452"/>
                    <a:pt x="1249" y="14477"/>
                    <a:pt x="1850" y="17442"/>
                  </a:cubicBezTo>
                  <a:cubicBezTo>
                    <a:pt x="1861" y="17490"/>
                    <a:pt x="1909" y="17526"/>
                    <a:pt x="1957" y="17526"/>
                  </a:cubicBezTo>
                  <a:lnTo>
                    <a:pt x="1981" y="17526"/>
                  </a:lnTo>
                  <a:cubicBezTo>
                    <a:pt x="2029" y="17514"/>
                    <a:pt x="2066" y="17454"/>
                    <a:pt x="2053" y="17405"/>
                  </a:cubicBezTo>
                  <a:cubicBezTo>
                    <a:pt x="1453" y="14453"/>
                    <a:pt x="997" y="11428"/>
                    <a:pt x="709" y="8427"/>
                  </a:cubicBezTo>
                  <a:cubicBezTo>
                    <a:pt x="565" y="6914"/>
                    <a:pt x="445" y="5390"/>
                    <a:pt x="373" y="3890"/>
                  </a:cubicBezTo>
                  <a:cubicBezTo>
                    <a:pt x="373" y="3698"/>
                    <a:pt x="361" y="3505"/>
                    <a:pt x="349" y="3313"/>
                  </a:cubicBezTo>
                  <a:cubicBezTo>
                    <a:pt x="313" y="2761"/>
                    <a:pt x="277" y="2198"/>
                    <a:pt x="301" y="1645"/>
                  </a:cubicBezTo>
                  <a:cubicBezTo>
                    <a:pt x="313" y="1369"/>
                    <a:pt x="289" y="1105"/>
                    <a:pt x="265" y="841"/>
                  </a:cubicBezTo>
                  <a:cubicBezTo>
                    <a:pt x="241" y="601"/>
                    <a:pt x="205" y="349"/>
                    <a:pt x="217" y="109"/>
                  </a:cubicBezTo>
                  <a:cubicBezTo>
                    <a:pt x="217" y="48"/>
                    <a:pt x="169" y="0"/>
                    <a:pt x="1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8"/>
            <p:cNvSpPr/>
            <p:nvPr/>
          </p:nvSpPr>
          <p:spPr>
            <a:xfrm>
              <a:off x="1471166" y="2358418"/>
              <a:ext cx="598680" cy="461601"/>
            </a:xfrm>
            <a:custGeom>
              <a:rect b="b" l="l" r="r" t="t"/>
              <a:pathLst>
                <a:path extrusionOk="0" h="9385" w="12172">
                  <a:moveTo>
                    <a:pt x="10731" y="0"/>
                  </a:moveTo>
                  <a:lnTo>
                    <a:pt x="1033" y="6038"/>
                  </a:lnTo>
                  <a:cubicBezTo>
                    <a:pt x="205" y="6626"/>
                    <a:pt x="0" y="7778"/>
                    <a:pt x="589" y="8607"/>
                  </a:cubicBezTo>
                  <a:cubicBezTo>
                    <a:pt x="943" y="9111"/>
                    <a:pt x="1509" y="9384"/>
                    <a:pt x="2087" y="9384"/>
                  </a:cubicBezTo>
                  <a:cubicBezTo>
                    <a:pt x="2430" y="9384"/>
                    <a:pt x="2777" y="9288"/>
                    <a:pt x="3086" y="9087"/>
                  </a:cubicBezTo>
                  <a:cubicBezTo>
                    <a:pt x="6098" y="7119"/>
                    <a:pt x="11860" y="1909"/>
                    <a:pt x="12172" y="1609"/>
                  </a:cubicBezTo>
                  <a:lnTo>
                    <a:pt x="10731" y="0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8"/>
            <p:cNvSpPr/>
            <p:nvPr/>
          </p:nvSpPr>
          <p:spPr>
            <a:xfrm>
              <a:off x="1938169" y="2280953"/>
              <a:ext cx="210217" cy="206872"/>
            </a:xfrm>
            <a:custGeom>
              <a:rect b="b" l="l" r="r" t="t"/>
              <a:pathLst>
                <a:path extrusionOk="0" h="4206" w="4274">
                  <a:moveTo>
                    <a:pt x="2881" y="1"/>
                  </a:moveTo>
                  <a:cubicBezTo>
                    <a:pt x="2826" y="1"/>
                    <a:pt x="2766" y="34"/>
                    <a:pt x="2725" y="75"/>
                  </a:cubicBezTo>
                  <a:cubicBezTo>
                    <a:pt x="2149" y="495"/>
                    <a:pt x="1657" y="1107"/>
                    <a:pt x="1009" y="1431"/>
                  </a:cubicBezTo>
                  <a:cubicBezTo>
                    <a:pt x="948" y="1335"/>
                    <a:pt x="1020" y="1203"/>
                    <a:pt x="1105" y="1119"/>
                  </a:cubicBezTo>
                  <a:cubicBezTo>
                    <a:pt x="1177" y="1035"/>
                    <a:pt x="1273" y="939"/>
                    <a:pt x="1236" y="831"/>
                  </a:cubicBezTo>
                  <a:cubicBezTo>
                    <a:pt x="1211" y="744"/>
                    <a:pt x="1122" y="708"/>
                    <a:pt x="1030" y="708"/>
                  </a:cubicBezTo>
                  <a:cubicBezTo>
                    <a:pt x="994" y="708"/>
                    <a:pt x="958" y="713"/>
                    <a:pt x="924" y="723"/>
                  </a:cubicBezTo>
                  <a:cubicBezTo>
                    <a:pt x="828" y="771"/>
                    <a:pt x="745" y="831"/>
                    <a:pt x="673" y="903"/>
                  </a:cubicBezTo>
                  <a:cubicBezTo>
                    <a:pt x="516" y="1035"/>
                    <a:pt x="361" y="1167"/>
                    <a:pt x="252" y="1335"/>
                  </a:cubicBezTo>
                  <a:cubicBezTo>
                    <a:pt x="84" y="1612"/>
                    <a:pt x="73" y="1911"/>
                    <a:pt x="25" y="2212"/>
                  </a:cubicBezTo>
                  <a:cubicBezTo>
                    <a:pt x="1" y="2343"/>
                    <a:pt x="1" y="2463"/>
                    <a:pt x="12" y="2596"/>
                  </a:cubicBezTo>
                  <a:cubicBezTo>
                    <a:pt x="25" y="2703"/>
                    <a:pt x="121" y="2932"/>
                    <a:pt x="97" y="3039"/>
                  </a:cubicBezTo>
                  <a:cubicBezTo>
                    <a:pt x="73" y="3124"/>
                    <a:pt x="49" y="3196"/>
                    <a:pt x="36" y="3268"/>
                  </a:cubicBezTo>
                  <a:cubicBezTo>
                    <a:pt x="36" y="3268"/>
                    <a:pt x="84" y="3304"/>
                    <a:pt x="156" y="3352"/>
                  </a:cubicBezTo>
                  <a:cubicBezTo>
                    <a:pt x="169" y="3400"/>
                    <a:pt x="169" y="3436"/>
                    <a:pt x="180" y="3460"/>
                  </a:cubicBezTo>
                  <a:cubicBezTo>
                    <a:pt x="180" y="3460"/>
                    <a:pt x="193" y="3424"/>
                    <a:pt x="228" y="3400"/>
                  </a:cubicBezTo>
                  <a:cubicBezTo>
                    <a:pt x="612" y="3652"/>
                    <a:pt x="1477" y="4204"/>
                    <a:pt x="1477" y="4204"/>
                  </a:cubicBezTo>
                  <a:cubicBezTo>
                    <a:pt x="1478" y="4205"/>
                    <a:pt x="1481" y="4206"/>
                    <a:pt x="1483" y="4206"/>
                  </a:cubicBezTo>
                  <a:cubicBezTo>
                    <a:pt x="1547" y="4206"/>
                    <a:pt x="1814" y="3939"/>
                    <a:pt x="1849" y="3904"/>
                  </a:cubicBezTo>
                  <a:cubicBezTo>
                    <a:pt x="2005" y="3760"/>
                    <a:pt x="2185" y="3640"/>
                    <a:pt x="2377" y="3532"/>
                  </a:cubicBezTo>
                  <a:cubicBezTo>
                    <a:pt x="2449" y="3496"/>
                    <a:pt x="2509" y="3472"/>
                    <a:pt x="2569" y="3436"/>
                  </a:cubicBezTo>
                  <a:cubicBezTo>
                    <a:pt x="2917" y="3280"/>
                    <a:pt x="3277" y="3184"/>
                    <a:pt x="3650" y="3148"/>
                  </a:cubicBezTo>
                  <a:cubicBezTo>
                    <a:pt x="3770" y="3136"/>
                    <a:pt x="3901" y="3124"/>
                    <a:pt x="3986" y="3052"/>
                  </a:cubicBezTo>
                  <a:cubicBezTo>
                    <a:pt x="4082" y="2980"/>
                    <a:pt x="4106" y="2799"/>
                    <a:pt x="3997" y="2751"/>
                  </a:cubicBezTo>
                  <a:cubicBezTo>
                    <a:pt x="3969" y="2737"/>
                    <a:pt x="3941" y="2732"/>
                    <a:pt x="3911" y="2732"/>
                  </a:cubicBezTo>
                  <a:cubicBezTo>
                    <a:pt x="3890" y="2732"/>
                    <a:pt x="3867" y="2735"/>
                    <a:pt x="3842" y="2740"/>
                  </a:cubicBezTo>
                  <a:lnTo>
                    <a:pt x="3410" y="2775"/>
                  </a:lnTo>
                  <a:cubicBezTo>
                    <a:pt x="3397" y="2779"/>
                    <a:pt x="3385" y="2780"/>
                    <a:pt x="3372" y="2780"/>
                  </a:cubicBezTo>
                  <a:cubicBezTo>
                    <a:pt x="3333" y="2780"/>
                    <a:pt x="3295" y="2766"/>
                    <a:pt x="3277" y="2740"/>
                  </a:cubicBezTo>
                  <a:cubicBezTo>
                    <a:pt x="3266" y="2692"/>
                    <a:pt x="3301" y="2655"/>
                    <a:pt x="3325" y="2631"/>
                  </a:cubicBezTo>
                  <a:cubicBezTo>
                    <a:pt x="3565" y="2391"/>
                    <a:pt x="3805" y="2164"/>
                    <a:pt x="4058" y="1972"/>
                  </a:cubicBezTo>
                  <a:cubicBezTo>
                    <a:pt x="4165" y="1887"/>
                    <a:pt x="4274" y="1780"/>
                    <a:pt x="4226" y="1660"/>
                  </a:cubicBezTo>
                  <a:cubicBezTo>
                    <a:pt x="4195" y="1599"/>
                    <a:pt x="4122" y="1572"/>
                    <a:pt x="4057" y="1572"/>
                  </a:cubicBezTo>
                  <a:cubicBezTo>
                    <a:pt x="4045" y="1572"/>
                    <a:pt x="4033" y="1573"/>
                    <a:pt x="4021" y="1575"/>
                  </a:cubicBezTo>
                  <a:cubicBezTo>
                    <a:pt x="3938" y="1588"/>
                    <a:pt x="3877" y="1623"/>
                    <a:pt x="3805" y="1671"/>
                  </a:cubicBezTo>
                  <a:cubicBezTo>
                    <a:pt x="3578" y="1828"/>
                    <a:pt x="3349" y="1972"/>
                    <a:pt x="3133" y="2127"/>
                  </a:cubicBezTo>
                  <a:cubicBezTo>
                    <a:pt x="3078" y="2162"/>
                    <a:pt x="2985" y="2208"/>
                    <a:pt x="2910" y="2208"/>
                  </a:cubicBezTo>
                  <a:cubicBezTo>
                    <a:pt x="2853" y="2208"/>
                    <a:pt x="2807" y="2181"/>
                    <a:pt x="2797" y="2103"/>
                  </a:cubicBezTo>
                  <a:cubicBezTo>
                    <a:pt x="2773" y="1996"/>
                    <a:pt x="2929" y="1791"/>
                    <a:pt x="2989" y="1719"/>
                  </a:cubicBezTo>
                  <a:cubicBezTo>
                    <a:pt x="3181" y="1455"/>
                    <a:pt x="3386" y="1191"/>
                    <a:pt x="3578" y="939"/>
                  </a:cubicBezTo>
                  <a:cubicBezTo>
                    <a:pt x="3650" y="843"/>
                    <a:pt x="3722" y="663"/>
                    <a:pt x="3578" y="603"/>
                  </a:cubicBezTo>
                  <a:cubicBezTo>
                    <a:pt x="3558" y="596"/>
                    <a:pt x="3539" y="592"/>
                    <a:pt x="3519" y="592"/>
                  </a:cubicBezTo>
                  <a:cubicBezTo>
                    <a:pt x="3416" y="592"/>
                    <a:pt x="3312" y="685"/>
                    <a:pt x="3242" y="735"/>
                  </a:cubicBezTo>
                  <a:cubicBezTo>
                    <a:pt x="2953" y="975"/>
                    <a:pt x="2677" y="1227"/>
                    <a:pt x="2413" y="1492"/>
                  </a:cubicBezTo>
                  <a:cubicBezTo>
                    <a:pt x="2375" y="1529"/>
                    <a:pt x="2322" y="1574"/>
                    <a:pt x="2272" y="1574"/>
                  </a:cubicBezTo>
                  <a:cubicBezTo>
                    <a:pt x="2259" y="1574"/>
                    <a:pt x="2246" y="1571"/>
                    <a:pt x="2233" y="1564"/>
                  </a:cubicBezTo>
                  <a:cubicBezTo>
                    <a:pt x="2173" y="1540"/>
                    <a:pt x="2161" y="1468"/>
                    <a:pt x="2185" y="1407"/>
                  </a:cubicBezTo>
                  <a:cubicBezTo>
                    <a:pt x="2209" y="1323"/>
                    <a:pt x="2293" y="1299"/>
                    <a:pt x="2353" y="1239"/>
                  </a:cubicBezTo>
                  <a:cubicBezTo>
                    <a:pt x="2425" y="1167"/>
                    <a:pt x="2473" y="1059"/>
                    <a:pt x="2533" y="963"/>
                  </a:cubicBezTo>
                  <a:cubicBezTo>
                    <a:pt x="2665" y="783"/>
                    <a:pt x="2797" y="603"/>
                    <a:pt x="2917" y="411"/>
                  </a:cubicBezTo>
                  <a:cubicBezTo>
                    <a:pt x="2965" y="351"/>
                    <a:pt x="3013" y="279"/>
                    <a:pt x="3025" y="195"/>
                  </a:cubicBezTo>
                  <a:cubicBezTo>
                    <a:pt x="3037" y="111"/>
                    <a:pt x="2989" y="15"/>
                    <a:pt x="2905" y="3"/>
                  </a:cubicBezTo>
                  <a:cubicBezTo>
                    <a:pt x="2897" y="1"/>
                    <a:pt x="2889" y="1"/>
                    <a:pt x="2881" y="1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8"/>
            <p:cNvSpPr/>
            <p:nvPr/>
          </p:nvSpPr>
          <p:spPr>
            <a:xfrm>
              <a:off x="2024389" y="2654754"/>
              <a:ext cx="670736" cy="255073"/>
            </a:xfrm>
            <a:custGeom>
              <a:rect b="b" l="l" r="r" t="t"/>
              <a:pathLst>
                <a:path extrusionOk="0" h="5186" w="13637">
                  <a:moveTo>
                    <a:pt x="660" y="1"/>
                  </a:moveTo>
                  <a:lnTo>
                    <a:pt x="0" y="2054"/>
                  </a:lnTo>
                  <a:cubicBezTo>
                    <a:pt x="408" y="2198"/>
                    <a:pt x="7802" y="4599"/>
                    <a:pt x="11355" y="5162"/>
                  </a:cubicBezTo>
                  <a:cubicBezTo>
                    <a:pt x="11453" y="5178"/>
                    <a:pt x="11550" y="5186"/>
                    <a:pt x="11646" y="5186"/>
                  </a:cubicBezTo>
                  <a:cubicBezTo>
                    <a:pt x="12505" y="5186"/>
                    <a:pt x="13271" y="4574"/>
                    <a:pt x="13444" y="3710"/>
                  </a:cubicBezTo>
                  <a:cubicBezTo>
                    <a:pt x="13636" y="2702"/>
                    <a:pt x="12975" y="1742"/>
                    <a:pt x="11980" y="1550"/>
                  </a:cubicBezTo>
                  <a:lnTo>
                    <a:pt x="660" y="1"/>
                  </a:ln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8"/>
            <p:cNvSpPr/>
            <p:nvPr/>
          </p:nvSpPr>
          <p:spPr>
            <a:xfrm>
              <a:off x="1924595" y="2610390"/>
              <a:ext cx="220250" cy="167524"/>
            </a:xfrm>
            <a:custGeom>
              <a:rect b="b" l="l" r="r" t="t"/>
              <a:pathLst>
                <a:path extrusionOk="0" h="3406" w="4478">
                  <a:moveTo>
                    <a:pt x="2674" y="0"/>
                  </a:moveTo>
                  <a:cubicBezTo>
                    <a:pt x="2659" y="0"/>
                    <a:pt x="2644" y="1"/>
                    <a:pt x="2629" y="3"/>
                  </a:cubicBezTo>
                  <a:cubicBezTo>
                    <a:pt x="2509" y="3"/>
                    <a:pt x="2365" y="99"/>
                    <a:pt x="2389" y="219"/>
                  </a:cubicBezTo>
                  <a:cubicBezTo>
                    <a:pt x="2401" y="327"/>
                    <a:pt x="2521" y="387"/>
                    <a:pt x="2629" y="423"/>
                  </a:cubicBezTo>
                  <a:cubicBezTo>
                    <a:pt x="2737" y="471"/>
                    <a:pt x="2857" y="555"/>
                    <a:pt x="2833" y="675"/>
                  </a:cubicBezTo>
                  <a:cubicBezTo>
                    <a:pt x="2125" y="639"/>
                    <a:pt x="1416" y="279"/>
                    <a:pt x="720" y="135"/>
                  </a:cubicBezTo>
                  <a:cubicBezTo>
                    <a:pt x="691" y="123"/>
                    <a:pt x="655" y="114"/>
                    <a:pt x="621" y="114"/>
                  </a:cubicBezTo>
                  <a:cubicBezTo>
                    <a:pt x="586" y="114"/>
                    <a:pt x="552" y="123"/>
                    <a:pt x="528" y="147"/>
                  </a:cubicBezTo>
                  <a:cubicBezTo>
                    <a:pt x="456" y="195"/>
                    <a:pt x="456" y="291"/>
                    <a:pt x="493" y="363"/>
                  </a:cubicBezTo>
                  <a:cubicBezTo>
                    <a:pt x="541" y="435"/>
                    <a:pt x="613" y="483"/>
                    <a:pt x="685" y="519"/>
                  </a:cubicBezTo>
                  <a:lnTo>
                    <a:pt x="1261" y="879"/>
                  </a:lnTo>
                  <a:cubicBezTo>
                    <a:pt x="1344" y="927"/>
                    <a:pt x="1440" y="1011"/>
                    <a:pt x="1536" y="1047"/>
                  </a:cubicBezTo>
                  <a:cubicBezTo>
                    <a:pt x="1621" y="1071"/>
                    <a:pt x="1693" y="1059"/>
                    <a:pt x="1765" y="1131"/>
                  </a:cubicBezTo>
                  <a:cubicBezTo>
                    <a:pt x="1801" y="1179"/>
                    <a:pt x="1825" y="1251"/>
                    <a:pt x="1777" y="1299"/>
                  </a:cubicBezTo>
                  <a:cubicBezTo>
                    <a:pt x="1756" y="1320"/>
                    <a:pt x="1730" y="1327"/>
                    <a:pt x="1700" y="1327"/>
                  </a:cubicBezTo>
                  <a:cubicBezTo>
                    <a:pt x="1660" y="1327"/>
                    <a:pt x="1615" y="1313"/>
                    <a:pt x="1573" y="1299"/>
                  </a:cubicBezTo>
                  <a:cubicBezTo>
                    <a:pt x="1237" y="1167"/>
                    <a:pt x="877" y="1047"/>
                    <a:pt x="517" y="951"/>
                  </a:cubicBezTo>
                  <a:cubicBezTo>
                    <a:pt x="460" y="937"/>
                    <a:pt x="375" y="910"/>
                    <a:pt x="297" y="910"/>
                  </a:cubicBezTo>
                  <a:cubicBezTo>
                    <a:pt x="242" y="910"/>
                    <a:pt x="191" y="924"/>
                    <a:pt x="157" y="963"/>
                  </a:cubicBezTo>
                  <a:cubicBezTo>
                    <a:pt x="48" y="1083"/>
                    <a:pt x="192" y="1215"/>
                    <a:pt x="288" y="1263"/>
                  </a:cubicBezTo>
                  <a:lnTo>
                    <a:pt x="1152" y="1732"/>
                  </a:lnTo>
                  <a:cubicBezTo>
                    <a:pt x="1237" y="1780"/>
                    <a:pt x="1464" y="1911"/>
                    <a:pt x="1488" y="2020"/>
                  </a:cubicBezTo>
                  <a:cubicBezTo>
                    <a:pt x="1517" y="2152"/>
                    <a:pt x="1382" y="2180"/>
                    <a:pt x="1271" y="2180"/>
                  </a:cubicBezTo>
                  <a:cubicBezTo>
                    <a:pt x="1240" y="2180"/>
                    <a:pt x="1212" y="2178"/>
                    <a:pt x="1189" y="2175"/>
                  </a:cubicBezTo>
                  <a:cubicBezTo>
                    <a:pt x="925" y="2127"/>
                    <a:pt x="648" y="2079"/>
                    <a:pt x="384" y="2031"/>
                  </a:cubicBezTo>
                  <a:cubicBezTo>
                    <a:pt x="342" y="2024"/>
                    <a:pt x="297" y="2017"/>
                    <a:pt x="249" y="2017"/>
                  </a:cubicBezTo>
                  <a:cubicBezTo>
                    <a:pt x="215" y="2017"/>
                    <a:pt x="180" y="2021"/>
                    <a:pt x="144" y="2031"/>
                  </a:cubicBezTo>
                  <a:cubicBezTo>
                    <a:pt x="72" y="2055"/>
                    <a:pt x="0" y="2116"/>
                    <a:pt x="0" y="2199"/>
                  </a:cubicBezTo>
                  <a:cubicBezTo>
                    <a:pt x="0" y="2319"/>
                    <a:pt x="157" y="2380"/>
                    <a:pt x="277" y="2404"/>
                  </a:cubicBezTo>
                  <a:cubicBezTo>
                    <a:pt x="589" y="2487"/>
                    <a:pt x="901" y="2596"/>
                    <a:pt x="1213" y="2716"/>
                  </a:cubicBezTo>
                  <a:cubicBezTo>
                    <a:pt x="1248" y="2727"/>
                    <a:pt x="1296" y="2751"/>
                    <a:pt x="1296" y="2788"/>
                  </a:cubicBezTo>
                  <a:cubicBezTo>
                    <a:pt x="1296" y="2836"/>
                    <a:pt x="1248" y="2871"/>
                    <a:pt x="1200" y="2884"/>
                  </a:cubicBezTo>
                  <a:cubicBezTo>
                    <a:pt x="1056" y="2932"/>
                    <a:pt x="925" y="2980"/>
                    <a:pt x="781" y="3015"/>
                  </a:cubicBezTo>
                  <a:cubicBezTo>
                    <a:pt x="733" y="3039"/>
                    <a:pt x="685" y="3052"/>
                    <a:pt x="661" y="3087"/>
                  </a:cubicBezTo>
                  <a:cubicBezTo>
                    <a:pt x="576" y="3183"/>
                    <a:pt x="661" y="3340"/>
                    <a:pt x="781" y="3364"/>
                  </a:cubicBezTo>
                  <a:cubicBezTo>
                    <a:pt x="811" y="3373"/>
                    <a:pt x="840" y="3376"/>
                    <a:pt x="870" y="3376"/>
                  </a:cubicBezTo>
                  <a:cubicBezTo>
                    <a:pt x="960" y="3376"/>
                    <a:pt x="1051" y="3343"/>
                    <a:pt x="1141" y="3316"/>
                  </a:cubicBezTo>
                  <a:cubicBezTo>
                    <a:pt x="1488" y="3196"/>
                    <a:pt x="1861" y="3135"/>
                    <a:pt x="2233" y="3135"/>
                  </a:cubicBezTo>
                  <a:cubicBezTo>
                    <a:pt x="2305" y="3148"/>
                    <a:pt x="2377" y="3148"/>
                    <a:pt x="2449" y="3148"/>
                  </a:cubicBezTo>
                  <a:cubicBezTo>
                    <a:pt x="2665" y="3172"/>
                    <a:pt x="2881" y="3207"/>
                    <a:pt x="3085" y="3279"/>
                  </a:cubicBezTo>
                  <a:cubicBezTo>
                    <a:pt x="3117" y="3291"/>
                    <a:pt x="3433" y="3405"/>
                    <a:pt x="3521" y="3405"/>
                  </a:cubicBezTo>
                  <a:cubicBezTo>
                    <a:pt x="3532" y="3405"/>
                    <a:pt x="3539" y="3404"/>
                    <a:pt x="3542" y="3400"/>
                  </a:cubicBezTo>
                  <a:cubicBezTo>
                    <a:pt x="3542" y="3400"/>
                    <a:pt x="4105" y="2535"/>
                    <a:pt x="4358" y="2140"/>
                  </a:cubicBezTo>
                  <a:cubicBezTo>
                    <a:pt x="4393" y="2164"/>
                    <a:pt x="4430" y="2175"/>
                    <a:pt x="4430" y="2188"/>
                  </a:cubicBezTo>
                  <a:cubicBezTo>
                    <a:pt x="4430" y="2164"/>
                    <a:pt x="4417" y="2116"/>
                    <a:pt x="4406" y="2068"/>
                  </a:cubicBezTo>
                  <a:cubicBezTo>
                    <a:pt x="4454" y="1996"/>
                    <a:pt x="4478" y="1948"/>
                    <a:pt x="4478" y="1948"/>
                  </a:cubicBezTo>
                  <a:lnTo>
                    <a:pt x="4334" y="1767"/>
                  </a:lnTo>
                  <a:cubicBezTo>
                    <a:pt x="4262" y="1684"/>
                    <a:pt x="4262" y="1443"/>
                    <a:pt x="4225" y="1335"/>
                  </a:cubicBezTo>
                  <a:cubicBezTo>
                    <a:pt x="4190" y="1203"/>
                    <a:pt x="4129" y="1095"/>
                    <a:pt x="4057" y="987"/>
                  </a:cubicBezTo>
                  <a:cubicBezTo>
                    <a:pt x="3889" y="723"/>
                    <a:pt x="3758" y="459"/>
                    <a:pt x="3494" y="279"/>
                  </a:cubicBezTo>
                  <a:cubicBezTo>
                    <a:pt x="3325" y="171"/>
                    <a:pt x="3133" y="111"/>
                    <a:pt x="2941" y="51"/>
                  </a:cubicBezTo>
                  <a:cubicBezTo>
                    <a:pt x="2848" y="30"/>
                    <a:pt x="2764" y="0"/>
                    <a:pt x="2674" y="0"/>
                  </a:cubicBezTo>
                  <a:close/>
                </a:path>
              </a:pathLst>
            </a:custGeom>
            <a:solidFill>
              <a:srgbClr val="FF8B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8"/>
            <p:cNvSpPr/>
            <p:nvPr/>
          </p:nvSpPr>
          <p:spPr>
            <a:xfrm>
              <a:off x="1873246" y="2628785"/>
              <a:ext cx="59661" cy="720954"/>
            </a:xfrm>
            <a:custGeom>
              <a:rect b="b" l="l" r="r" t="t"/>
              <a:pathLst>
                <a:path extrusionOk="0" h="14658" w="1213">
                  <a:moveTo>
                    <a:pt x="1105" y="1"/>
                  </a:moveTo>
                  <a:cubicBezTo>
                    <a:pt x="1044" y="1"/>
                    <a:pt x="996" y="49"/>
                    <a:pt x="996" y="109"/>
                  </a:cubicBezTo>
                  <a:cubicBezTo>
                    <a:pt x="804" y="4911"/>
                    <a:pt x="468" y="9760"/>
                    <a:pt x="12" y="14537"/>
                  </a:cubicBezTo>
                  <a:cubicBezTo>
                    <a:pt x="0" y="14597"/>
                    <a:pt x="48" y="14645"/>
                    <a:pt x="108" y="14657"/>
                  </a:cubicBezTo>
                  <a:lnTo>
                    <a:pt x="120" y="14657"/>
                  </a:lnTo>
                  <a:cubicBezTo>
                    <a:pt x="168" y="14657"/>
                    <a:pt x="216" y="14609"/>
                    <a:pt x="216" y="14561"/>
                  </a:cubicBezTo>
                  <a:cubicBezTo>
                    <a:pt x="684" y="9784"/>
                    <a:pt x="1009" y="4922"/>
                    <a:pt x="1212" y="109"/>
                  </a:cubicBezTo>
                  <a:cubicBezTo>
                    <a:pt x="1212" y="49"/>
                    <a:pt x="1164" y="1"/>
                    <a:pt x="110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8"/>
            <p:cNvSpPr/>
            <p:nvPr/>
          </p:nvSpPr>
          <p:spPr>
            <a:xfrm>
              <a:off x="1989518" y="3019506"/>
              <a:ext cx="105748" cy="320145"/>
            </a:xfrm>
            <a:custGeom>
              <a:rect b="b" l="l" r="r" t="t"/>
              <a:pathLst>
                <a:path extrusionOk="0" h="6509" w="2150">
                  <a:moveTo>
                    <a:pt x="1572" y="1"/>
                  </a:moveTo>
                  <a:cubicBezTo>
                    <a:pt x="1564" y="1"/>
                    <a:pt x="1557" y="1"/>
                    <a:pt x="1549" y="3"/>
                  </a:cubicBezTo>
                  <a:cubicBezTo>
                    <a:pt x="1501" y="15"/>
                    <a:pt x="1465" y="75"/>
                    <a:pt x="1477" y="135"/>
                  </a:cubicBezTo>
                  <a:cubicBezTo>
                    <a:pt x="1933" y="2284"/>
                    <a:pt x="1393" y="4612"/>
                    <a:pt x="37" y="6341"/>
                  </a:cubicBezTo>
                  <a:cubicBezTo>
                    <a:pt x="0" y="6389"/>
                    <a:pt x="13" y="6449"/>
                    <a:pt x="48" y="6485"/>
                  </a:cubicBezTo>
                  <a:cubicBezTo>
                    <a:pt x="72" y="6509"/>
                    <a:pt x="96" y="6509"/>
                    <a:pt x="120" y="6509"/>
                  </a:cubicBezTo>
                  <a:cubicBezTo>
                    <a:pt x="144" y="6509"/>
                    <a:pt x="181" y="6497"/>
                    <a:pt x="205" y="6473"/>
                  </a:cubicBezTo>
                  <a:cubicBezTo>
                    <a:pt x="1609" y="4684"/>
                    <a:pt x="2150" y="2308"/>
                    <a:pt x="1681" y="87"/>
                  </a:cubicBezTo>
                  <a:cubicBezTo>
                    <a:pt x="1671" y="35"/>
                    <a:pt x="1623" y="1"/>
                    <a:pt x="15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8"/>
            <p:cNvSpPr/>
            <p:nvPr/>
          </p:nvSpPr>
          <p:spPr>
            <a:xfrm>
              <a:off x="2090493" y="2975240"/>
              <a:ext cx="97435" cy="329638"/>
            </a:xfrm>
            <a:custGeom>
              <a:rect b="b" l="l" r="r" t="t"/>
              <a:pathLst>
                <a:path extrusionOk="0" h="6702" w="1981">
                  <a:moveTo>
                    <a:pt x="557" y="1"/>
                  </a:moveTo>
                  <a:cubicBezTo>
                    <a:pt x="514" y="1"/>
                    <a:pt x="467" y="35"/>
                    <a:pt x="457" y="87"/>
                  </a:cubicBezTo>
                  <a:cubicBezTo>
                    <a:pt x="1" y="2343"/>
                    <a:pt x="468" y="4744"/>
                    <a:pt x="1765" y="6653"/>
                  </a:cubicBezTo>
                  <a:cubicBezTo>
                    <a:pt x="1789" y="6689"/>
                    <a:pt x="1825" y="6701"/>
                    <a:pt x="1861" y="6701"/>
                  </a:cubicBezTo>
                  <a:cubicBezTo>
                    <a:pt x="1873" y="6701"/>
                    <a:pt x="1897" y="6701"/>
                    <a:pt x="1909" y="6689"/>
                  </a:cubicBezTo>
                  <a:cubicBezTo>
                    <a:pt x="1957" y="6653"/>
                    <a:pt x="1981" y="6581"/>
                    <a:pt x="1945" y="6533"/>
                  </a:cubicBezTo>
                  <a:cubicBezTo>
                    <a:pt x="684" y="4672"/>
                    <a:pt x="217" y="2332"/>
                    <a:pt x="660" y="123"/>
                  </a:cubicBezTo>
                  <a:cubicBezTo>
                    <a:pt x="673" y="75"/>
                    <a:pt x="636" y="15"/>
                    <a:pt x="577" y="3"/>
                  </a:cubicBezTo>
                  <a:cubicBezTo>
                    <a:pt x="570" y="2"/>
                    <a:pt x="564" y="1"/>
                    <a:pt x="5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8"/>
            <p:cNvSpPr/>
            <p:nvPr/>
          </p:nvSpPr>
          <p:spPr>
            <a:xfrm>
              <a:off x="1534908" y="2403323"/>
              <a:ext cx="409809" cy="253844"/>
            </a:xfrm>
            <a:custGeom>
              <a:rect b="b" l="l" r="r" t="t"/>
              <a:pathLst>
                <a:path extrusionOk="0" h="5161" w="8332">
                  <a:moveTo>
                    <a:pt x="8212" y="0"/>
                  </a:moveTo>
                  <a:cubicBezTo>
                    <a:pt x="8195" y="0"/>
                    <a:pt x="8178" y="4"/>
                    <a:pt x="8163" y="12"/>
                  </a:cubicBezTo>
                  <a:cubicBezTo>
                    <a:pt x="7659" y="311"/>
                    <a:pt x="7143" y="599"/>
                    <a:pt x="6615" y="912"/>
                  </a:cubicBezTo>
                  <a:cubicBezTo>
                    <a:pt x="4359" y="2196"/>
                    <a:pt x="2017" y="3528"/>
                    <a:pt x="49" y="4969"/>
                  </a:cubicBezTo>
                  <a:cubicBezTo>
                    <a:pt x="13" y="5005"/>
                    <a:pt x="1" y="5077"/>
                    <a:pt x="37" y="5125"/>
                  </a:cubicBezTo>
                  <a:cubicBezTo>
                    <a:pt x="49" y="5149"/>
                    <a:pt x="85" y="5161"/>
                    <a:pt x="121" y="5161"/>
                  </a:cubicBezTo>
                  <a:cubicBezTo>
                    <a:pt x="133" y="5161"/>
                    <a:pt x="157" y="5161"/>
                    <a:pt x="181" y="5149"/>
                  </a:cubicBezTo>
                  <a:cubicBezTo>
                    <a:pt x="2137" y="3709"/>
                    <a:pt x="4466" y="2376"/>
                    <a:pt x="6711" y="1092"/>
                  </a:cubicBezTo>
                  <a:cubicBezTo>
                    <a:pt x="7239" y="792"/>
                    <a:pt x="7767" y="492"/>
                    <a:pt x="8272" y="204"/>
                  </a:cubicBezTo>
                  <a:cubicBezTo>
                    <a:pt x="8320" y="167"/>
                    <a:pt x="8331" y="108"/>
                    <a:pt x="8307" y="60"/>
                  </a:cubicBezTo>
                  <a:cubicBezTo>
                    <a:pt x="8283" y="19"/>
                    <a:pt x="8247" y="0"/>
                    <a:pt x="821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2174893" y="2670051"/>
              <a:ext cx="503654" cy="107568"/>
            </a:xfrm>
            <a:custGeom>
              <a:rect b="b" l="l" r="r" t="t"/>
              <a:pathLst>
                <a:path extrusionOk="0" h="2187" w="10240">
                  <a:moveTo>
                    <a:pt x="106" y="0"/>
                  </a:moveTo>
                  <a:cubicBezTo>
                    <a:pt x="61" y="0"/>
                    <a:pt x="13" y="44"/>
                    <a:pt x="13" y="98"/>
                  </a:cubicBezTo>
                  <a:cubicBezTo>
                    <a:pt x="1" y="158"/>
                    <a:pt x="49" y="206"/>
                    <a:pt x="97" y="218"/>
                  </a:cubicBezTo>
                  <a:cubicBezTo>
                    <a:pt x="457" y="254"/>
                    <a:pt x="997" y="314"/>
                    <a:pt x="1597" y="386"/>
                  </a:cubicBezTo>
                  <a:cubicBezTo>
                    <a:pt x="3025" y="543"/>
                    <a:pt x="4790" y="746"/>
                    <a:pt x="5618" y="890"/>
                  </a:cubicBezTo>
                  <a:cubicBezTo>
                    <a:pt x="6231" y="986"/>
                    <a:pt x="6842" y="1095"/>
                    <a:pt x="7419" y="1215"/>
                  </a:cubicBezTo>
                  <a:cubicBezTo>
                    <a:pt x="7599" y="1239"/>
                    <a:pt x="7791" y="1274"/>
                    <a:pt x="7971" y="1298"/>
                  </a:cubicBezTo>
                  <a:cubicBezTo>
                    <a:pt x="8331" y="1346"/>
                    <a:pt x="8691" y="1407"/>
                    <a:pt x="9027" y="1514"/>
                  </a:cubicBezTo>
                  <a:cubicBezTo>
                    <a:pt x="9459" y="1647"/>
                    <a:pt x="9819" y="1874"/>
                    <a:pt x="10048" y="2151"/>
                  </a:cubicBezTo>
                  <a:cubicBezTo>
                    <a:pt x="10072" y="2175"/>
                    <a:pt x="10096" y="2187"/>
                    <a:pt x="10131" y="2187"/>
                  </a:cubicBezTo>
                  <a:cubicBezTo>
                    <a:pt x="10155" y="2187"/>
                    <a:pt x="10179" y="2187"/>
                    <a:pt x="10192" y="2175"/>
                  </a:cubicBezTo>
                  <a:cubicBezTo>
                    <a:pt x="10240" y="2127"/>
                    <a:pt x="10240" y="2066"/>
                    <a:pt x="10203" y="2018"/>
                  </a:cubicBezTo>
                  <a:cubicBezTo>
                    <a:pt x="9952" y="1706"/>
                    <a:pt x="9568" y="1455"/>
                    <a:pt x="9088" y="1311"/>
                  </a:cubicBezTo>
                  <a:cubicBezTo>
                    <a:pt x="8739" y="1202"/>
                    <a:pt x="8367" y="1143"/>
                    <a:pt x="8007" y="1095"/>
                  </a:cubicBezTo>
                  <a:cubicBezTo>
                    <a:pt x="7827" y="1058"/>
                    <a:pt x="7635" y="1034"/>
                    <a:pt x="7455" y="999"/>
                  </a:cubicBezTo>
                  <a:cubicBezTo>
                    <a:pt x="6879" y="890"/>
                    <a:pt x="6266" y="783"/>
                    <a:pt x="5655" y="674"/>
                  </a:cubicBezTo>
                  <a:cubicBezTo>
                    <a:pt x="4826" y="543"/>
                    <a:pt x="3049" y="338"/>
                    <a:pt x="1621" y="182"/>
                  </a:cubicBezTo>
                  <a:cubicBezTo>
                    <a:pt x="1021" y="110"/>
                    <a:pt x="481" y="50"/>
                    <a:pt x="121" y="2"/>
                  </a:cubicBezTo>
                  <a:cubicBezTo>
                    <a:pt x="116" y="1"/>
                    <a:pt x="111" y="0"/>
                    <a:pt x="10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2379155" y="2706299"/>
              <a:ext cx="629420" cy="872640"/>
            </a:xfrm>
            <a:custGeom>
              <a:rect b="b" l="l" r="r" t="t"/>
              <a:pathLst>
                <a:path extrusionOk="0" h="17742" w="12797">
                  <a:moveTo>
                    <a:pt x="2981" y="750"/>
                  </a:moveTo>
                  <a:cubicBezTo>
                    <a:pt x="3049" y="750"/>
                    <a:pt x="3117" y="763"/>
                    <a:pt x="3182" y="790"/>
                  </a:cubicBezTo>
                  <a:cubicBezTo>
                    <a:pt x="3518" y="934"/>
                    <a:pt x="3590" y="1402"/>
                    <a:pt x="3458" y="1738"/>
                  </a:cubicBezTo>
                  <a:cubicBezTo>
                    <a:pt x="3314" y="2098"/>
                    <a:pt x="2942" y="2386"/>
                    <a:pt x="2726" y="2722"/>
                  </a:cubicBezTo>
                  <a:cubicBezTo>
                    <a:pt x="2606" y="2770"/>
                    <a:pt x="2473" y="2818"/>
                    <a:pt x="2342" y="2878"/>
                  </a:cubicBezTo>
                  <a:cubicBezTo>
                    <a:pt x="2222" y="2938"/>
                    <a:pt x="2113" y="3010"/>
                    <a:pt x="1993" y="3082"/>
                  </a:cubicBezTo>
                  <a:cubicBezTo>
                    <a:pt x="2041" y="2722"/>
                    <a:pt x="2078" y="2362"/>
                    <a:pt x="2126" y="2002"/>
                  </a:cubicBezTo>
                  <a:cubicBezTo>
                    <a:pt x="2161" y="1690"/>
                    <a:pt x="2209" y="1366"/>
                    <a:pt x="2377" y="1102"/>
                  </a:cubicBezTo>
                  <a:cubicBezTo>
                    <a:pt x="2508" y="897"/>
                    <a:pt x="2746" y="750"/>
                    <a:pt x="2981" y="750"/>
                  </a:cubicBezTo>
                  <a:close/>
                  <a:moveTo>
                    <a:pt x="6903" y="4055"/>
                  </a:moveTo>
                  <a:lnTo>
                    <a:pt x="6903" y="4055"/>
                  </a:lnTo>
                  <a:cubicBezTo>
                    <a:pt x="9916" y="4402"/>
                    <a:pt x="12377" y="7032"/>
                    <a:pt x="11392" y="10236"/>
                  </a:cubicBezTo>
                  <a:cubicBezTo>
                    <a:pt x="11212" y="9804"/>
                    <a:pt x="10984" y="9372"/>
                    <a:pt x="10756" y="8952"/>
                  </a:cubicBezTo>
                  <a:cubicBezTo>
                    <a:pt x="9988" y="7595"/>
                    <a:pt x="9051" y="6335"/>
                    <a:pt x="7959" y="5219"/>
                  </a:cubicBezTo>
                  <a:cubicBezTo>
                    <a:pt x="7803" y="5063"/>
                    <a:pt x="7647" y="4907"/>
                    <a:pt x="7479" y="4751"/>
                  </a:cubicBezTo>
                  <a:cubicBezTo>
                    <a:pt x="7287" y="4511"/>
                    <a:pt x="7095" y="4271"/>
                    <a:pt x="6903" y="4055"/>
                  </a:cubicBezTo>
                  <a:close/>
                  <a:moveTo>
                    <a:pt x="9003" y="7368"/>
                  </a:moveTo>
                  <a:cubicBezTo>
                    <a:pt x="9712" y="8243"/>
                    <a:pt x="10276" y="9228"/>
                    <a:pt x="10696" y="10284"/>
                  </a:cubicBezTo>
                  <a:cubicBezTo>
                    <a:pt x="10816" y="10585"/>
                    <a:pt x="10912" y="10884"/>
                    <a:pt x="10996" y="11196"/>
                  </a:cubicBezTo>
                  <a:cubicBezTo>
                    <a:pt x="10696" y="11737"/>
                    <a:pt x="10300" y="12229"/>
                    <a:pt x="9832" y="12637"/>
                  </a:cubicBezTo>
                  <a:cubicBezTo>
                    <a:pt x="10204" y="11305"/>
                    <a:pt x="10024" y="9804"/>
                    <a:pt x="9496" y="8496"/>
                  </a:cubicBezTo>
                  <a:cubicBezTo>
                    <a:pt x="9352" y="8147"/>
                    <a:pt x="9195" y="7763"/>
                    <a:pt x="9003" y="7368"/>
                  </a:cubicBezTo>
                  <a:close/>
                  <a:moveTo>
                    <a:pt x="11224" y="12601"/>
                  </a:moveTo>
                  <a:lnTo>
                    <a:pt x="11224" y="12601"/>
                  </a:lnTo>
                  <a:cubicBezTo>
                    <a:pt x="11236" y="12841"/>
                    <a:pt x="11224" y="13081"/>
                    <a:pt x="11200" y="13321"/>
                  </a:cubicBezTo>
                  <a:cubicBezTo>
                    <a:pt x="11068" y="14354"/>
                    <a:pt x="10528" y="15362"/>
                    <a:pt x="9627" y="15878"/>
                  </a:cubicBezTo>
                  <a:cubicBezTo>
                    <a:pt x="9264" y="16077"/>
                    <a:pt x="8843" y="16179"/>
                    <a:pt x="8428" y="16179"/>
                  </a:cubicBezTo>
                  <a:cubicBezTo>
                    <a:pt x="7966" y="16179"/>
                    <a:pt x="7510" y="16053"/>
                    <a:pt x="7143" y="15794"/>
                  </a:cubicBezTo>
                  <a:cubicBezTo>
                    <a:pt x="7899" y="15362"/>
                    <a:pt x="8584" y="14834"/>
                    <a:pt x="9099" y="14149"/>
                  </a:cubicBezTo>
                  <a:cubicBezTo>
                    <a:pt x="9808" y="13909"/>
                    <a:pt x="10480" y="13453"/>
                    <a:pt x="10984" y="12889"/>
                  </a:cubicBezTo>
                  <a:cubicBezTo>
                    <a:pt x="11068" y="12805"/>
                    <a:pt x="11152" y="12697"/>
                    <a:pt x="11224" y="12601"/>
                  </a:cubicBezTo>
                  <a:close/>
                  <a:moveTo>
                    <a:pt x="3451" y="1"/>
                  </a:moveTo>
                  <a:cubicBezTo>
                    <a:pt x="2628" y="1"/>
                    <a:pt x="1818" y="542"/>
                    <a:pt x="1478" y="1305"/>
                  </a:cubicBezTo>
                  <a:cubicBezTo>
                    <a:pt x="1177" y="1978"/>
                    <a:pt x="1214" y="2770"/>
                    <a:pt x="1526" y="3442"/>
                  </a:cubicBezTo>
                  <a:cubicBezTo>
                    <a:pt x="505" y="4378"/>
                    <a:pt x="1" y="5867"/>
                    <a:pt x="349" y="7211"/>
                  </a:cubicBezTo>
                  <a:cubicBezTo>
                    <a:pt x="529" y="7872"/>
                    <a:pt x="865" y="8472"/>
                    <a:pt x="1081" y="9120"/>
                  </a:cubicBezTo>
                  <a:cubicBezTo>
                    <a:pt x="1286" y="9768"/>
                    <a:pt x="1334" y="10524"/>
                    <a:pt x="949" y="11089"/>
                  </a:cubicBezTo>
                  <a:cubicBezTo>
                    <a:pt x="637" y="11521"/>
                    <a:pt x="73" y="11845"/>
                    <a:pt x="61" y="12373"/>
                  </a:cubicBezTo>
                  <a:cubicBezTo>
                    <a:pt x="49" y="12961"/>
                    <a:pt x="697" y="13321"/>
                    <a:pt x="925" y="13861"/>
                  </a:cubicBezTo>
                  <a:cubicBezTo>
                    <a:pt x="1166" y="14437"/>
                    <a:pt x="877" y="15109"/>
                    <a:pt x="985" y="15734"/>
                  </a:cubicBezTo>
                  <a:cubicBezTo>
                    <a:pt x="1118" y="16550"/>
                    <a:pt x="1958" y="17102"/>
                    <a:pt x="2786" y="17198"/>
                  </a:cubicBezTo>
                  <a:cubicBezTo>
                    <a:pt x="2885" y="17208"/>
                    <a:pt x="2985" y="17213"/>
                    <a:pt x="3084" y="17213"/>
                  </a:cubicBezTo>
                  <a:cubicBezTo>
                    <a:pt x="3810" y="17213"/>
                    <a:pt x="4524" y="16958"/>
                    <a:pt x="5210" y="16694"/>
                  </a:cubicBezTo>
                  <a:cubicBezTo>
                    <a:pt x="5439" y="16598"/>
                    <a:pt x="5655" y="16514"/>
                    <a:pt x="5882" y="16406"/>
                  </a:cubicBezTo>
                  <a:cubicBezTo>
                    <a:pt x="6397" y="17269"/>
                    <a:pt x="7427" y="17741"/>
                    <a:pt x="8454" y="17741"/>
                  </a:cubicBezTo>
                  <a:cubicBezTo>
                    <a:pt x="8914" y="17741"/>
                    <a:pt x="9372" y="17647"/>
                    <a:pt x="9784" y="17451"/>
                  </a:cubicBezTo>
                  <a:cubicBezTo>
                    <a:pt x="11224" y="16754"/>
                    <a:pt x="12041" y="15109"/>
                    <a:pt x="12100" y="13501"/>
                  </a:cubicBezTo>
                  <a:cubicBezTo>
                    <a:pt x="12113" y="12853"/>
                    <a:pt x="12028" y="12205"/>
                    <a:pt x="11860" y="11569"/>
                  </a:cubicBezTo>
                  <a:cubicBezTo>
                    <a:pt x="12796" y="9600"/>
                    <a:pt x="12652" y="7115"/>
                    <a:pt x="11368" y="5339"/>
                  </a:cubicBezTo>
                  <a:cubicBezTo>
                    <a:pt x="10307" y="3874"/>
                    <a:pt x="8643" y="3081"/>
                    <a:pt x="6891" y="3081"/>
                  </a:cubicBezTo>
                  <a:cubicBezTo>
                    <a:pt x="6561" y="3081"/>
                    <a:pt x="6228" y="3109"/>
                    <a:pt x="5895" y="3167"/>
                  </a:cubicBezTo>
                  <a:cubicBezTo>
                    <a:pt x="5286" y="2757"/>
                    <a:pt x="4626" y="2500"/>
                    <a:pt x="3897" y="2500"/>
                  </a:cubicBezTo>
                  <a:cubicBezTo>
                    <a:pt x="3835" y="2500"/>
                    <a:pt x="3773" y="2502"/>
                    <a:pt x="3710" y="2506"/>
                  </a:cubicBezTo>
                  <a:cubicBezTo>
                    <a:pt x="4274" y="2086"/>
                    <a:pt x="4815" y="1570"/>
                    <a:pt x="4850" y="1150"/>
                  </a:cubicBezTo>
                  <a:cubicBezTo>
                    <a:pt x="4898" y="609"/>
                    <a:pt x="4382" y="166"/>
                    <a:pt x="3854" y="46"/>
                  </a:cubicBezTo>
                  <a:cubicBezTo>
                    <a:pt x="3721" y="15"/>
                    <a:pt x="3586" y="1"/>
                    <a:pt x="345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2536839" y="3152451"/>
              <a:ext cx="344197" cy="261320"/>
            </a:xfrm>
            <a:custGeom>
              <a:rect b="b" l="l" r="r" t="t"/>
              <a:pathLst>
                <a:path extrusionOk="0" h="5313" w="6998">
                  <a:moveTo>
                    <a:pt x="5399" y="0"/>
                  </a:moveTo>
                  <a:cubicBezTo>
                    <a:pt x="4879" y="0"/>
                    <a:pt x="4492" y="478"/>
                    <a:pt x="4141" y="865"/>
                  </a:cubicBezTo>
                  <a:cubicBezTo>
                    <a:pt x="3481" y="1573"/>
                    <a:pt x="2604" y="2077"/>
                    <a:pt x="1657" y="2282"/>
                  </a:cubicBezTo>
                  <a:cubicBezTo>
                    <a:pt x="1128" y="2389"/>
                    <a:pt x="516" y="2461"/>
                    <a:pt x="216" y="2906"/>
                  </a:cubicBezTo>
                  <a:cubicBezTo>
                    <a:pt x="0" y="3218"/>
                    <a:pt x="24" y="3650"/>
                    <a:pt x="192" y="3986"/>
                  </a:cubicBezTo>
                  <a:cubicBezTo>
                    <a:pt x="360" y="4334"/>
                    <a:pt x="660" y="4587"/>
                    <a:pt x="984" y="4790"/>
                  </a:cubicBezTo>
                  <a:cubicBezTo>
                    <a:pt x="1559" y="5138"/>
                    <a:pt x="2233" y="5312"/>
                    <a:pt x="2906" y="5312"/>
                  </a:cubicBezTo>
                  <a:cubicBezTo>
                    <a:pt x="3512" y="5312"/>
                    <a:pt x="4116" y="5171"/>
                    <a:pt x="4645" y="4886"/>
                  </a:cubicBezTo>
                  <a:cubicBezTo>
                    <a:pt x="6109" y="4094"/>
                    <a:pt x="6998" y="2234"/>
                    <a:pt x="6277" y="661"/>
                  </a:cubicBezTo>
                  <a:cubicBezTo>
                    <a:pt x="6122" y="313"/>
                    <a:pt x="5810" y="25"/>
                    <a:pt x="5437" y="1"/>
                  </a:cubicBezTo>
                  <a:cubicBezTo>
                    <a:pt x="5424" y="1"/>
                    <a:pt x="5412" y="0"/>
                    <a:pt x="53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2466555" y="2883511"/>
              <a:ext cx="312374" cy="282027"/>
            </a:xfrm>
            <a:custGeom>
              <a:rect b="b" l="l" r="r" t="t"/>
              <a:pathLst>
                <a:path extrusionOk="0" h="5734" w="6351">
                  <a:moveTo>
                    <a:pt x="2703" y="1"/>
                  </a:moveTo>
                  <a:cubicBezTo>
                    <a:pt x="2552" y="1"/>
                    <a:pt x="2403" y="15"/>
                    <a:pt x="2257" y="44"/>
                  </a:cubicBezTo>
                  <a:cubicBezTo>
                    <a:pt x="1213" y="236"/>
                    <a:pt x="336" y="1232"/>
                    <a:pt x="144" y="2456"/>
                  </a:cubicBezTo>
                  <a:cubicBezTo>
                    <a:pt x="0" y="3429"/>
                    <a:pt x="229" y="4520"/>
                    <a:pt x="840" y="5709"/>
                  </a:cubicBezTo>
                  <a:cubicBezTo>
                    <a:pt x="853" y="5733"/>
                    <a:pt x="877" y="5733"/>
                    <a:pt x="901" y="5733"/>
                  </a:cubicBezTo>
                  <a:lnTo>
                    <a:pt x="925" y="5733"/>
                  </a:lnTo>
                  <a:cubicBezTo>
                    <a:pt x="949" y="5721"/>
                    <a:pt x="960" y="5685"/>
                    <a:pt x="949" y="5661"/>
                  </a:cubicBezTo>
                  <a:cubicBezTo>
                    <a:pt x="336" y="4496"/>
                    <a:pt x="109" y="3416"/>
                    <a:pt x="264" y="2468"/>
                  </a:cubicBezTo>
                  <a:cubicBezTo>
                    <a:pt x="445" y="1292"/>
                    <a:pt x="1273" y="343"/>
                    <a:pt x="2281" y="151"/>
                  </a:cubicBezTo>
                  <a:cubicBezTo>
                    <a:pt x="2416" y="125"/>
                    <a:pt x="2555" y="113"/>
                    <a:pt x="2695" y="113"/>
                  </a:cubicBezTo>
                  <a:cubicBezTo>
                    <a:pt x="3339" y="113"/>
                    <a:pt x="4022" y="381"/>
                    <a:pt x="4634" y="884"/>
                  </a:cubicBezTo>
                  <a:cubicBezTo>
                    <a:pt x="5294" y="1424"/>
                    <a:pt x="5774" y="2156"/>
                    <a:pt x="6242" y="2864"/>
                  </a:cubicBezTo>
                  <a:cubicBezTo>
                    <a:pt x="6257" y="2879"/>
                    <a:pt x="6277" y="2889"/>
                    <a:pt x="6295" y="2889"/>
                  </a:cubicBezTo>
                  <a:cubicBezTo>
                    <a:pt x="6307" y="2889"/>
                    <a:pt x="6317" y="2886"/>
                    <a:pt x="6327" y="2876"/>
                  </a:cubicBezTo>
                  <a:cubicBezTo>
                    <a:pt x="6351" y="2864"/>
                    <a:pt x="6351" y="2828"/>
                    <a:pt x="6338" y="2804"/>
                  </a:cubicBezTo>
                  <a:cubicBezTo>
                    <a:pt x="5870" y="2084"/>
                    <a:pt x="5378" y="1352"/>
                    <a:pt x="4706" y="788"/>
                  </a:cubicBezTo>
                  <a:cubicBezTo>
                    <a:pt x="4079" y="279"/>
                    <a:pt x="3372" y="1"/>
                    <a:pt x="270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6" name="Google Shape;406;p8"/>
          <p:cNvSpPr/>
          <p:nvPr/>
        </p:nvSpPr>
        <p:spPr>
          <a:xfrm>
            <a:off x="2125525" y="18737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8"/>
          <p:cNvSpPr/>
          <p:nvPr/>
        </p:nvSpPr>
        <p:spPr>
          <a:xfrm>
            <a:off x="1999625" y="22145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8"/>
          <p:cNvSpPr/>
          <p:nvPr/>
        </p:nvSpPr>
        <p:spPr>
          <a:xfrm>
            <a:off x="2284525" y="231775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8"/>
          <p:cNvSpPr/>
          <p:nvPr/>
        </p:nvSpPr>
        <p:spPr>
          <a:xfrm>
            <a:off x="2595975" y="293250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8"/>
          <p:cNvSpPr/>
          <p:nvPr/>
        </p:nvSpPr>
        <p:spPr>
          <a:xfrm>
            <a:off x="2306175" y="3507600"/>
            <a:ext cx="159000" cy="159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8"/>
          <p:cNvSpPr txBox="1"/>
          <p:nvPr/>
        </p:nvSpPr>
        <p:spPr>
          <a:xfrm>
            <a:off x="1203465" y="2110664"/>
            <a:ext cx="1724700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Komplekslər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12" name="Google Shape;412;p8"/>
          <p:cNvSpPr txBox="1"/>
          <p:nvPr/>
        </p:nvSpPr>
        <p:spPr>
          <a:xfrm>
            <a:off x="5834488" y="2098368"/>
            <a:ext cx="2276049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Özünə inamın azalması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13" name="Google Shape;413;p8"/>
          <p:cNvSpPr txBox="1"/>
          <p:nvPr/>
        </p:nvSpPr>
        <p:spPr>
          <a:xfrm>
            <a:off x="720000" y="3105701"/>
            <a:ext cx="2200931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Sağlamlıq problemləri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14" name="Google Shape;414;p8"/>
          <p:cNvSpPr txBox="1"/>
          <p:nvPr/>
        </p:nvSpPr>
        <p:spPr>
          <a:xfrm>
            <a:off x="6057900" y="3185957"/>
            <a:ext cx="1529318" cy="4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Sosial izolyasiya</a:t>
            </a:r>
            <a:endParaRPr b="0" i="0" sz="12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15" name="Google Shape;415;p8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8/10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9"/>
          <p:cNvSpPr txBox="1"/>
          <p:nvPr>
            <p:ph type="title"/>
          </p:nvPr>
        </p:nvSpPr>
        <p:spPr>
          <a:xfrm>
            <a:off x="720000" y="898943"/>
            <a:ext cx="7704000" cy="677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Bullinqlə mübarizə</a:t>
            </a:r>
            <a:endParaRPr sz="32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9"/>
          <p:cNvSpPr txBox="1"/>
          <p:nvPr/>
        </p:nvSpPr>
        <p:spPr>
          <a:xfrm>
            <a:off x="2220361" y="2099375"/>
            <a:ext cx="2148600" cy="2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Özünü sevmək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3" name="Google Shape;423;p9"/>
          <p:cNvSpPr txBox="1"/>
          <p:nvPr/>
        </p:nvSpPr>
        <p:spPr>
          <a:xfrm>
            <a:off x="2225694" y="2934346"/>
            <a:ext cx="167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Şəxsiyyətin formalaşması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4" name="Google Shape;424;p9"/>
          <p:cNvSpPr txBox="1"/>
          <p:nvPr/>
        </p:nvSpPr>
        <p:spPr>
          <a:xfrm>
            <a:off x="2217600" y="3974086"/>
            <a:ext cx="22275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Təkliflərin səsləndirilməsi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5" name="Google Shape;425;p9"/>
          <p:cNvSpPr txBox="1"/>
          <p:nvPr/>
        </p:nvSpPr>
        <p:spPr>
          <a:xfrm>
            <a:off x="6194687" y="1689194"/>
            <a:ext cx="1877100" cy="45785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9"/>
          <p:cNvSpPr txBox="1"/>
          <p:nvPr/>
        </p:nvSpPr>
        <p:spPr>
          <a:xfrm>
            <a:off x="5763218" y="1971821"/>
            <a:ext cx="2195100" cy="55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Bullinqə qurbanlarına dəstək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7" name="Google Shape;427;p9"/>
          <p:cNvSpPr txBox="1"/>
          <p:nvPr/>
        </p:nvSpPr>
        <p:spPr>
          <a:xfrm>
            <a:off x="5763266" y="3090020"/>
            <a:ext cx="2195100" cy="36930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Şəxsi inkişaf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8" name="Google Shape;428;p9"/>
          <p:cNvSpPr txBox="1"/>
          <p:nvPr/>
        </p:nvSpPr>
        <p:spPr>
          <a:xfrm>
            <a:off x="5763243" y="3886173"/>
            <a:ext cx="1677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Nifrətə məhəl qoymayın</a:t>
            </a:r>
            <a:endParaRPr b="0" i="0" sz="1200" u="none" cap="none" strike="noStrike">
              <a:solidFill>
                <a:srgbClr val="000000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429" name="Google Shape;429;p9"/>
          <p:cNvSpPr/>
          <p:nvPr/>
        </p:nvSpPr>
        <p:spPr>
          <a:xfrm>
            <a:off x="1185643" y="1879315"/>
            <a:ext cx="827635" cy="735094"/>
          </a:xfrm>
          <a:custGeom>
            <a:rect b="b" l="l" r="r" t="t"/>
            <a:pathLst>
              <a:path extrusionOk="0" h="17256" w="22517">
                <a:moveTo>
                  <a:pt x="12675" y="1"/>
                </a:moveTo>
                <a:cubicBezTo>
                  <a:pt x="9050" y="1"/>
                  <a:pt x="6823" y="1438"/>
                  <a:pt x="6823" y="1438"/>
                </a:cubicBezTo>
                <a:cubicBezTo>
                  <a:pt x="2971" y="3081"/>
                  <a:pt x="1" y="11504"/>
                  <a:pt x="6149" y="15280"/>
                </a:cubicBezTo>
                <a:cubicBezTo>
                  <a:pt x="8413" y="16673"/>
                  <a:pt x="10624" y="17255"/>
                  <a:pt x="12651" y="17255"/>
                </a:cubicBezTo>
                <a:cubicBezTo>
                  <a:pt x="18300" y="17255"/>
                  <a:pt x="22517" y="12735"/>
                  <a:pt x="22461" y="8675"/>
                </a:cubicBezTo>
                <a:cubicBezTo>
                  <a:pt x="22406" y="4724"/>
                  <a:pt x="18935" y="644"/>
                  <a:pt x="14332" y="100"/>
                </a:cubicBezTo>
                <a:cubicBezTo>
                  <a:pt x="13752" y="31"/>
                  <a:pt x="13199" y="1"/>
                  <a:pt x="12675" y="1"/>
                </a:cubicBezTo>
                <a:close/>
              </a:path>
            </a:pathLst>
          </a:custGeom>
          <a:solidFill>
            <a:srgbClr val="EBC7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EBC77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0" name="Google Shape;430;p9"/>
          <p:cNvGrpSpPr/>
          <p:nvPr/>
        </p:nvGrpSpPr>
        <p:grpSpPr>
          <a:xfrm>
            <a:off x="1185643" y="2842486"/>
            <a:ext cx="827635" cy="735094"/>
            <a:chOff x="1045598" y="1053156"/>
            <a:chExt cx="926181" cy="849427"/>
          </a:xfrm>
        </p:grpSpPr>
        <p:sp>
          <p:nvSpPr>
            <p:cNvPr id="431" name="Google Shape;431;p9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9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3" name="Google Shape;433;p9"/>
          <p:cNvGrpSpPr/>
          <p:nvPr/>
        </p:nvGrpSpPr>
        <p:grpSpPr>
          <a:xfrm>
            <a:off x="1185643" y="3780246"/>
            <a:ext cx="827635" cy="735094"/>
            <a:chOff x="1045598" y="1053156"/>
            <a:chExt cx="926181" cy="849427"/>
          </a:xfrm>
        </p:grpSpPr>
        <p:sp>
          <p:nvSpPr>
            <p:cNvPr id="434" name="Google Shape;434;p9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9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9"/>
          <p:cNvGrpSpPr/>
          <p:nvPr/>
        </p:nvGrpSpPr>
        <p:grpSpPr>
          <a:xfrm>
            <a:off x="4731249" y="1879250"/>
            <a:ext cx="827635" cy="735094"/>
            <a:chOff x="1045598" y="1053156"/>
            <a:chExt cx="926181" cy="849427"/>
          </a:xfrm>
        </p:grpSpPr>
        <p:sp>
          <p:nvSpPr>
            <p:cNvPr id="437" name="Google Shape;437;p9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F0D2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9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F0D28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" name="Google Shape;439;p9"/>
          <p:cNvGrpSpPr/>
          <p:nvPr/>
        </p:nvGrpSpPr>
        <p:grpSpPr>
          <a:xfrm>
            <a:off x="4731249" y="2901253"/>
            <a:ext cx="827635" cy="735094"/>
            <a:chOff x="1045598" y="1053156"/>
            <a:chExt cx="926181" cy="849427"/>
          </a:xfrm>
        </p:grpSpPr>
        <p:sp>
          <p:nvSpPr>
            <p:cNvPr id="440" name="Google Shape;440;p9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9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9"/>
          <p:cNvGrpSpPr/>
          <p:nvPr/>
        </p:nvGrpSpPr>
        <p:grpSpPr>
          <a:xfrm>
            <a:off x="4731249" y="3780246"/>
            <a:ext cx="827635" cy="735094"/>
            <a:chOff x="1045598" y="1053156"/>
            <a:chExt cx="926181" cy="849427"/>
          </a:xfrm>
        </p:grpSpPr>
        <p:sp>
          <p:nvSpPr>
            <p:cNvPr id="443" name="Google Shape;443;p9"/>
            <p:cNvSpPr/>
            <p:nvPr/>
          </p:nvSpPr>
          <p:spPr>
            <a:xfrm>
              <a:off x="1045598" y="1053156"/>
              <a:ext cx="926181" cy="849427"/>
            </a:xfrm>
            <a:custGeom>
              <a:rect b="b" l="l" r="r" t="t"/>
              <a:pathLst>
                <a:path extrusionOk="0" h="17256" w="22517">
                  <a:moveTo>
                    <a:pt x="12675" y="1"/>
                  </a:moveTo>
                  <a:cubicBezTo>
                    <a:pt x="9050" y="1"/>
                    <a:pt x="6823" y="1438"/>
                    <a:pt x="6823" y="1438"/>
                  </a:cubicBezTo>
                  <a:cubicBezTo>
                    <a:pt x="2971" y="3081"/>
                    <a:pt x="1" y="11504"/>
                    <a:pt x="6149" y="15280"/>
                  </a:cubicBezTo>
                  <a:cubicBezTo>
                    <a:pt x="8413" y="16673"/>
                    <a:pt x="10624" y="17255"/>
                    <a:pt x="12651" y="17255"/>
                  </a:cubicBezTo>
                  <a:cubicBezTo>
                    <a:pt x="18300" y="17255"/>
                    <a:pt x="22517" y="12735"/>
                    <a:pt x="22461" y="8675"/>
                  </a:cubicBezTo>
                  <a:cubicBezTo>
                    <a:pt x="22406" y="4724"/>
                    <a:pt x="18935" y="644"/>
                    <a:pt x="14332" y="100"/>
                  </a:cubicBezTo>
                  <a:cubicBezTo>
                    <a:pt x="13752" y="31"/>
                    <a:pt x="13199" y="1"/>
                    <a:pt x="12675" y="1"/>
                  </a:cubicBezTo>
                  <a:close/>
                </a:path>
              </a:pathLst>
            </a:cu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9"/>
            <p:cNvSpPr/>
            <p:nvPr/>
          </p:nvSpPr>
          <p:spPr>
            <a:xfrm>
              <a:off x="1147338" y="1068713"/>
              <a:ext cx="824400" cy="824400"/>
            </a:xfrm>
            <a:prstGeom prst="ellipse">
              <a:avLst/>
            </a:prstGeom>
            <a:solidFill>
              <a:srgbClr val="EBC7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9"/>
          <p:cNvGrpSpPr/>
          <p:nvPr/>
        </p:nvGrpSpPr>
        <p:grpSpPr>
          <a:xfrm>
            <a:off x="4980076" y="2036972"/>
            <a:ext cx="422248" cy="419654"/>
            <a:chOff x="5587675" y="1952550"/>
            <a:chExt cx="472525" cy="484925"/>
          </a:xfrm>
        </p:grpSpPr>
        <p:sp>
          <p:nvSpPr>
            <p:cNvPr id="446" name="Google Shape;446;p9"/>
            <p:cNvSpPr/>
            <p:nvPr/>
          </p:nvSpPr>
          <p:spPr>
            <a:xfrm>
              <a:off x="6057725" y="2289225"/>
              <a:ext cx="2475" cy="9425"/>
            </a:xfrm>
            <a:custGeom>
              <a:rect b="b" l="l" r="r" t="t"/>
              <a:pathLst>
                <a:path extrusionOk="0" h="377" w="99">
                  <a:moveTo>
                    <a:pt x="0" y="0"/>
                  </a:moveTo>
                  <a:lnTo>
                    <a:pt x="40" y="376"/>
                  </a:lnTo>
                  <a:cubicBezTo>
                    <a:pt x="99" y="257"/>
                    <a:pt x="80" y="119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9"/>
            <p:cNvSpPr/>
            <p:nvPr/>
          </p:nvSpPr>
          <p:spPr>
            <a:xfrm>
              <a:off x="5747800" y="2057175"/>
              <a:ext cx="176550" cy="373350"/>
            </a:xfrm>
            <a:custGeom>
              <a:rect b="b" l="l" r="r" t="t"/>
              <a:pathLst>
                <a:path extrusionOk="0" h="14934" w="7062">
                  <a:moveTo>
                    <a:pt x="1" y="1"/>
                  </a:moveTo>
                  <a:lnTo>
                    <a:pt x="1" y="2222"/>
                  </a:lnTo>
                  <a:lnTo>
                    <a:pt x="1" y="6683"/>
                  </a:lnTo>
                  <a:cubicBezTo>
                    <a:pt x="1" y="7299"/>
                    <a:pt x="239" y="7873"/>
                    <a:pt x="675" y="8291"/>
                  </a:cubicBezTo>
                  <a:lnTo>
                    <a:pt x="874" y="8489"/>
                  </a:lnTo>
                  <a:cubicBezTo>
                    <a:pt x="993" y="8587"/>
                    <a:pt x="1053" y="8727"/>
                    <a:pt x="1053" y="8865"/>
                  </a:cubicBezTo>
                  <a:lnTo>
                    <a:pt x="1053" y="14320"/>
                  </a:lnTo>
                  <a:cubicBezTo>
                    <a:pt x="1053" y="14656"/>
                    <a:pt x="1310" y="14915"/>
                    <a:pt x="1627" y="14915"/>
                  </a:cubicBezTo>
                  <a:lnTo>
                    <a:pt x="6268" y="14934"/>
                  </a:lnTo>
                  <a:cubicBezTo>
                    <a:pt x="6585" y="14934"/>
                    <a:pt x="6863" y="14677"/>
                    <a:pt x="6863" y="14360"/>
                  </a:cubicBezTo>
                  <a:lnTo>
                    <a:pt x="6863" y="8489"/>
                  </a:lnTo>
                  <a:cubicBezTo>
                    <a:pt x="6863" y="8449"/>
                    <a:pt x="6863" y="8410"/>
                    <a:pt x="6884" y="8370"/>
                  </a:cubicBezTo>
                  <a:cubicBezTo>
                    <a:pt x="6884" y="8310"/>
                    <a:pt x="6923" y="8270"/>
                    <a:pt x="6942" y="8230"/>
                  </a:cubicBezTo>
                  <a:lnTo>
                    <a:pt x="706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9"/>
            <p:cNvSpPr/>
            <p:nvPr/>
          </p:nvSpPr>
          <p:spPr>
            <a:xfrm>
              <a:off x="5795400" y="2020950"/>
              <a:ext cx="51600" cy="103175"/>
            </a:xfrm>
            <a:custGeom>
              <a:rect b="b" l="l" r="r" t="t"/>
              <a:pathLst>
                <a:path extrusionOk="0" h="4127" w="2064">
                  <a:moveTo>
                    <a:pt x="1032" y="1"/>
                  </a:moveTo>
                  <a:cubicBezTo>
                    <a:pt x="458" y="1"/>
                    <a:pt x="1" y="458"/>
                    <a:pt x="1" y="1032"/>
                  </a:cubicBezTo>
                  <a:lnTo>
                    <a:pt x="1" y="3095"/>
                  </a:lnTo>
                  <a:cubicBezTo>
                    <a:pt x="1" y="3671"/>
                    <a:pt x="458" y="4126"/>
                    <a:pt x="1032" y="4126"/>
                  </a:cubicBezTo>
                  <a:cubicBezTo>
                    <a:pt x="1608" y="4126"/>
                    <a:pt x="2064" y="3671"/>
                    <a:pt x="2064" y="3095"/>
                  </a:cubicBezTo>
                  <a:lnTo>
                    <a:pt x="2064" y="1032"/>
                  </a:lnTo>
                  <a:cubicBezTo>
                    <a:pt x="2064" y="736"/>
                    <a:pt x="1945" y="477"/>
                    <a:pt x="1767" y="299"/>
                  </a:cubicBezTo>
                  <a:cubicBezTo>
                    <a:pt x="1568" y="101"/>
                    <a:pt x="1310" y="1"/>
                    <a:pt x="10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9"/>
            <p:cNvSpPr/>
            <p:nvPr/>
          </p:nvSpPr>
          <p:spPr>
            <a:xfrm>
              <a:off x="5846975" y="2017975"/>
              <a:ext cx="51600" cy="103675"/>
            </a:xfrm>
            <a:custGeom>
              <a:rect b="b" l="l" r="r" t="t"/>
              <a:pathLst>
                <a:path extrusionOk="0" h="4147" w="2064">
                  <a:moveTo>
                    <a:pt x="1032" y="1"/>
                  </a:moveTo>
                  <a:cubicBezTo>
                    <a:pt x="457" y="1"/>
                    <a:pt x="1" y="477"/>
                    <a:pt x="1" y="1032"/>
                  </a:cubicBezTo>
                  <a:lnTo>
                    <a:pt x="1" y="3115"/>
                  </a:lnTo>
                  <a:cubicBezTo>
                    <a:pt x="1" y="3690"/>
                    <a:pt x="457" y="4147"/>
                    <a:pt x="1032" y="4147"/>
                  </a:cubicBezTo>
                  <a:cubicBezTo>
                    <a:pt x="1608" y="4147"/>
                    <a:pt x="2063" y="3690"/>
                    <a:pt x="2063" y="3115"/>
                  </a:cubicBezTo>
                  <a:lnTo>
                    <a:pt x="2063" y="1032"/>
                  </a:lnTo>
                  <a:cubicBezTo>
                    <a:pt x="2063" y="755"/>
                    <a:pt x="1944" y="498"/>
                    <a:pt x="1766" y="318"/>
                  </a:cubicBezTo>
                  <a:cubicBezTo>
                    <a:pt x="1568" y="120"/>
                    <a:pt x="1310" y="1"/>
                    <a:pt x="10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9"/>
            <p:cNvSpPr/>
            <p:nvPr/>
          </p:nvSpPr>
          <p:spPr>
            <a:xfrm>
              <a:off x="5898550" y="2020950"/>
              <a:ext cx="51575" cy="103175"/>
            </a:xfrm>
            <a:custGeom>
              <a:rect b="b" l="l" r="r" t="t"/>
              <a:pathLst>
                <a:path extrusionOk="0" h="4127" w="2063">
                  <a:moveTo>
                    <a:pt x="1031" y="1"/>
                  </a:moveTo>
                  <a:cubicBezTo>
                    <a:pt x="457" y="1"/>
                    <a:pt x="0" y="458"/>
                    <a:pt x="0" y="1032"/>
                  </a:cubicBezTo>
                  <a:lnTo>
                    <a:pt x="0" y="3095"/>
                  </a:lnTo>
                  <a:cubicBezTo>
                    <a:pt x="0" y="3671"/>
                    <a:pt x="457" y="4126"/>
                    <a:pt x="1031" y="4126"/>
                  </a:cubicBezTo>
                  <a:cubicBezTo>
                    <a:pt x="1607" y="4126"/>
                    <a:pt x="2063" y="3671"/>
                    <a:pt x="2063" y="3095"/>
                  </a:cubicBezTo>
                  <a:lnTo>
                    <a:pt x="2063" y="1032"/>
                  </a:lnTo>
                  <a:cubicBezTo>
                    <a:pt x="2063" y="736"/>
                    <a:pt x="1964" y="477"/>
                    <a:pt x="1766" y="299"/>
                  </a:cubicBezTo>
                  <a:cubicBezTo>
                    <a:pt x="1587" y="101"/>
                    <a:pt x="1330" y="1"/>
                    <a:pt x="103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9"/>
            <p:cNvSpPr/>
            <p:nvPr/>
          </p:nvSpPr>
          <p:spPr>
            <a:xfrm>
              <a:off x="5743375" y="2020950"/>
              <a:ext cx="52050" cy="103175"/>
            </a:xfrm>
            <a:custGeom>
              <a:rect b="b" l="l" r="r" t="t"/>
              <a:pathLst>
                <a:path extrusionOk="0" h="4127" w="2082">
                  <a:moveTo>
                    <a:pt x="1051" y="1"/>
                  </a:moveTo>
                  <a:cubicBezTo>
                    <a:pt x="476" y="1"/>
                    <a:pt x="0" y="458"/>
                    <a:pt x="0" y="1032"/>
                  </a:cubicBezTo>
                  <a:lnTo>
                    <a:pt x="0" y="3095"/>
                  </a:lnTo>
                  <a:cubicBezTo>
                    <a:pt x="0" y="3671"/>
                    <a:pt x="476" y="4126"/>
                    <a:pt x="1051" y="4126"/>
                  </a:cubicBezTo>
                  <a:cubicBezTo>
                    <a:pt x="1606" y="4126"/>
                    <a:pt x="2082" y="3671"/>
                    <a:pt x="2082" y="3095"/>
                  </a:cubicBezTo>
                  <a:lnTo>
                    <a:pt x="2082" y="1032"/>
                  </a:lnTo>
                  <a:cubicBezTo>
                    <a:pt x="2082" y="736"/>
                    <a:pt x="1963" y="477"/>
                    <a:pt x="1765" y="299"/>
                  </a:cubicBezTo>
                  <a:cubicBezTo>
                    <a:pt x="1587" y="101"/>
                    <a:pt x="1328" y="1"/>
                    <a:pt x="10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9"/>
            <p:cNvSpPr/>
            <p:nvPr/>
          </p:nvSpPr>
          <p:spPr>
            <a:xfrm>
              <a:off x="5846975" y="2076025"/>
              <a:ext cx="130925" cy="190425"/>
            </a:xfrm>
            <a:custGeom>
              <a:rect b="b" l="l" r="r" t="t"/>
              <a:pathLst>
                <a:path extrusionOk="0" h="7617" w="5237">
                  <a:moveTo>
                    <a:pt x="2203" y="0"/>
                  </a:moveTo>
                  <a:cubicBezTo>
                    <a:pt x="1666" y="0"/>
                    <a:pt x="1211" y="416"/>
                    <a:pt x="1211" y="932"/>
                  </a:cubicBezTo>
                  <a:cubicBezTo>
                    <a:pt x="1211" y="1209"/>
                    <a:pt x="1310" y="1468"/>
                    <a:pt x="1489" y="1646"/>
                  </a:cubicBezTo>
                  <a:cubicBezTo>
                    <a:pt x="1666" y="1825"/>
                    <a:pt x="1904" y="1923"/>
                    <a:pt x="2182" y="1923"/>
                  </a:cubicBezTo>
                  <a:lnTo>
                    <a:pt x="2520" y="1923"/>
                  </a:lnTo>
                  <a:cubicBezTo>
                    <a:pt x="2658" y="1923"/>
                    <a:pt x="2777" y="2042"/>
                    <a:pt x="2758" y="2201"/>
                  </a:cubicBezTo>
                  <a:lnTo>
                    <a:pt x="2679" y="3232"/>
                  </a:lnTo>
                  <a:lnTo>
                    <a:pt x="2044" y="3232"/>
                  </a:lnTo>
                  <a:cubicBezTo>
                    <a:pt x="973" y="3232"/>
                    <a:pt x="100" y="4065"/>
                    <a:pt x="40" y="5117"/>
                  </a:cubicBezTo>
                  <a:lnTo>
                    <a:pt x="1" y="5771"/>
                  </a:lnTo>
                  <a:cubicBezTo>
                    <a:pt x="1" y="6783"/>
                    <a:pt x="814" y="7616"/>
                    <a:pt x="1825" y="7616"/>
                  </a:cubicBezTo>
                  <a:lnTo>
                    <a:pt x="2917" y="7595"/>
                  </a:lnTo>
                  <a:cubicBezTo>
                    <a:pt x="2936" y="7537"/>
                    <a:pt x="2956" y="7516"/>
                    <a:pt x="2975" y="7476"/>
                  </a:cubicBezTo>
                  <a:lnTo>
                    <a:pt x="4959" y="5057"/>
                  </a:lnTo>
                  <a:cubicBezTo>
                    <a:pt x="5138" y="4858"/>
                    <a:pt x="5236" y="4581"/>
                    <a:pt x="5236" y="4303"/>
                  </a:cubicBezTo>
                  <a:lnTo>
                    <a:pt x="5236" y="1626"/>
                  </a:lnTo>
                  <a:cubicBezTo>
                    <a:pt x="5236" y="1388"/>
                    <a:pt x="5178" y="1130"/>
                    <a:pt x="5059" y="912"/>
                  </a:cubicBezTo>
                  <a:cubicBezTo>
                    <a:pt x="4919" y="635"/>
                    <a:pt x="4721" y="397"/>
                    <a:pt x="4464" y="238"/>
                  </a:cubicBezTo>
                  <a:cubicBezTo>
                    <a:pt x="4205" y="80"/>
                    <a:pt x="3908" y="0"/>
                    <a:pt x="35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9"/>
            <p:cNvSpPr/>
            <p:nvPr/>
          </p:nvSpPr>
          <p:spPr>
            <a:xfrm>
              <a:off x="5958050" y="2233925"/>
              <a:ext cx="95225" cy="196125"/>
            </a:xfrm>
            <a:custGeom>
              <a:rect b="b" l="l" r="r" t="t"/>
              <a:pathLst>
                <a:path extrusionOk="0" h="7845" w="3809">
                  <a:moveTo>
                    <a:pt x="1895" y="1"/>
                  </a:moveTo>
                  <a:cubicBezTo>
                    <a:pt x="1870" y="1"/>
                    <a:pt x="1845" y="11"/>
                    <a:pt x="1825" y="31"/>
                  </a:cubicBezTo>
                  <a:lnTo>
                    <a:pt x="40" y="2390"/>
                  </a:lnTo>
                  <a:cubicBezTo>
                    <a:pt x="0" y="2450"/>
                    <a:pt x="21" y="2509"/>
                    <a:pt x="100" y="2509"/>
                  </a:cubicBezTo>
                  <a:lnTo>
                    <a:pt x="912" y="2509"/>
                  </a:lnTo>
                  <a:lnTo>
                    <a:pt x="912" y="7528"/>
                  </a:lnTo>
                  <a:cubicBezTo>
                    <a:pt x="912" y="7705"/>
                    <a:pt x="1052" y="7845"/>
                    <a:pt x="1230" y="7845"/>
                  </a:cubicBezTo>
                  <a:lnTo>
                    <a:pt x="2578" y="7845"/>
                  </a:lnTo>
                  <a:cubicBezTo>
                    <a:pt x="2737" y="7845"/>
                    <a:pt x="2877" y="7705"/>
                    <a:pt x="2877" y="7528"/>
                  </a:cubicBezTo>
                  <a:lnTo>
                    <a:pt x="2877" y="2509"/>
                  </a:lnTo>
                  <a:lnTo>
                    <a:pt x="3710" y="2509"/>
                  </a:lnTo>
                  <a:cubicBezTo>
                    <a:pt x="3768" y="2509"/>
                    <a:pt x="3808" y="2450"/>
                    <a:pt x="3768" y="2390"/>
                  </a:cubicBezTo>
                  <a:lnTo>
                    <a:pt x="1964" y="31"/>
                  </a:lnTo>
                  <a:cubicBezTo>
                    <a:pt x="1945" y="11"/>
                    <a:pt x="1920" y="1"/>
                    <a:pt x="189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9"/>
            <p:cNvSpPr/>
            <p:nvPr/>
          </p:nvSpPr>
          <p:spPr>
            <a:xfrm>
              <a:off x="5594625" y="2233925"/>
              <a:ext cx="95225" cy="196125"/>
            </a:xfrm>
            <a:custGeom>
              <a:rect b="b" l="l" r="r" t="t"/>
              <a:pathLst>
                <a:path extrusionOk="0" h="7845" w="3809">
                  <a:moveTo>
                    <a:pt x="1904" y="1"/>
                  </a:moveTo>
                  <a:cubicBezTo>
                    <a:pt x="1879" y="1"/>
                    <a:pt x="1854" y="11"/>
                    <a:pt x="1844" y="31"/>
                  </a:cubicBezTo>
                  <a:lnTo>
                    <a:pt x="40" y="2390"/>
                  </a:lnTo>
                  <a:cubicBezTo>
                    <a:pt x="0" y="2450"/>
                    <a:pt x="40" y="2509"/>
                    <a:pt x="99" y="2509"/>
                  </a:cubicBezTo>
                  <a:lnTo>
                    <a:pt x="932" y="2509"/>
                  </a:lnTo>
                  <a:lnTo>
                    <a:pt x="932" y="7567"/>
                  </a:lnTo>
                  <a:cubicBezTo>
                    <a:pt x="932" y="7726"/>
                    <a:pt x="1051" y="7845"/>
                    <a:pt x="1190" y="7845"/>
                  </a:cubicBezTo>
                  <a:lnTo>
                    <a:pt x="2618" y="7845"/>
                  </a:lnTo>
                  <a:cubicBezTo>
                    <a:pt x="2777" y="7845"/>
                    <a:pt x="2896" y="7726"/>
                    <a:pt x="2896" y="7567"/>
                  </a:cubicBezTo>
                  <a:lnTo>
                    <a:pt x="2896" y="2509"/>
                  </a:lnTo>
                  <a:lnTo>
                    <a:pt x="3708" y="2509"/>
                  </a:lnTo>
                  <a:cubicBezTo>
                    <a:pt x="3769" y="2509"/>
                    <a:pt x="3808" y="2450"/>
                    <a:pt x="3769" y="2390"/>
                  </a:cubicBezTo>
                  <a:lnTo>
                    <a:pt x="1963" y="31"/>
                  </a:lnTo>
                  <a:cubicBezTo>
                    <a:pt x="1953" y="11"/>
                    <a:pt x="1929" y="1"/>
                    <a:pt x="190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9"/>
            <p:cNvSpPr/>
            <p:nvPr/>
          </p:nvSpPr>
          <p:spPr>
            <a:xfrm>
              <a:off x="5622375" y="1959250"/>
              <a:ext cx="95225" cy="196125"/>
            </a:xfrm>
            <a:custGeom>
              <a:rect b="b" l="l" r="r" t="t"/>
              <a:pathLst>
                <a:path extrusionOk="0" h="7845" w="3809">
                  <a:moveTo>
                    <a:pt x="1897" y="1"/>
                  </a:moveTo>
                  <a:cubicBezTo>
                    <a:pt x="1875" y="1"/>
                    <a:pt x="1855" y="10"/>
                    <a:pt x="1845" y="30"/>
                  </a:cubicBezTo>
                  <a:lnTo>
                    <a:pt x="41" y="2390"/>
                  </a:lnTo>
                  <a:cubicBezTo>
                    <a:pt x="1" y="2450"/>
                    <a:pt x="41" y="2509"/>
                    <a:pt x="99" y="2509"/>
                  </a:cubicBezTo>
                  <a:lnTo>
                    <a:pt x="913" y="2509"/>
                  </a:lnTo>
                  <a:lnTo>
                    <a:pt x="913" y="7487"/>
                  </a:lnTo>
                  <a:cubicBezTo>
                    <a:pt x="913" y="7686"/>
                    <a:pt x="1072" y="7844"/>
                    <a:pt x="1270" y="7844"/>
                  </a:cubicBezTo>
                  <a:lnTo>
                    <a:pt x="2540" y="7844"/>
                  </a:lnTo>
                  <a:cubicBezTo>
                    <a:pt x="2738" y="7844"/>
                    <a:pt x="2876" y="7686"/>
                    <a:pt x="2876" y="7487"/>
                  </a:cubicBezTo>
                  <a:lnTo>
                    <a:pt x="2876" y="2509"/>
                  </a:lnTo>
                  <a:lnTo>
                    <a:pt x="3709" y="2509"/>
                  </a:lnTo>
                  <a:cubicBezTo>
                    <a:pt x="3769" y="2509"/>
                    <a:pt x="3809" y="2450"/>
                    <a:pt x="3769" y="2390"/>
                  </a:cubicBezTo>
                  <a:lnTo>
                    <a:pt x="1964" y="30"/>
                  </a:lnTo>
                  <a:cubicBezTo>
                    <a:pt x="1944" y="10"/>
                    <a:pt x="1919" y="1"/>
                    <a:pt x="189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9"/>
            <p:cNvSpPr/>
            <p:nvPr/>
          </p:nvSpPr>
          <p:spPr>
            <a:xfrm>
              <a:off x="5736425" y="2013550"/>
              <a:ext cx="248425" cy="218175"/>
            </a:xfrm>
            <a:custGeom>
              <a:rect b="b" l="l" r="r" t="t"/>
              <a:pathLst>
                <a:path extrusionOk="0" h="8727" w="9937">
                  <a:moveTo>
                    <a:pt x="7516" y="575"/>
                  </a:moveTo>
                  <a:cubicBezTo>
                    <a:pt x="7934" y="575"/>
                    <a:pt x="8270" y="913"/>
                    <a:pt x="8270" y="1328"/>
                  </a:cubicBezTo>
                  <a:lnTo>
                    <a:pt x="8270" y="2222"/>
                  </a:lnTo>
                  <a:cubicBezTo>
                    <a:pt x="8191" y="2222"/>
                    <a:pt x="8092" y="2201"/>
                    <a:pt x="8013" y="2201"/>
                  </a:cubicBezTo>
                  <a:lnTo>
                    <a:pt x="6763" y="2201"/>
                  </a:lnTo>
                  <a:lnTo>
                    <a:pt x="6763" y="1328"/>
                  </a:lnTo>
                  <a:cubicBezTo>
                    <a:pt x="6763" y="913"/>
                    <a:pt x="7101" y="575"/>
                    <a:pt x="7516" y="575"/>
                  </a:cubicBezTo>
                  <a:close/>
                  <a:moveTo>
                    <a:pt x="1329" y="575"/>
                  </a:moveTo>
                  <a:cubicBezTo>
                    <a:pt x="1725" y="575"/>
                    <a:pt x="2063" y="913"/>
                    <a:pt x="2063" y="1328"/>
                  </a:cubicBezTo>
                  <a:lnTo>
                    <a:pt x="2063" y="3391"/>
                  </a:lnTo>
                  <a:cubicBezTo>
                    <a:pt x="2063" y="3808"/>
                    <a:pt x="1725" y="4145"/>
                    <a:pt x="1329" y="4145"/>
                  </a:cubicBezTo>
                  <a:cubicBezTo>
                    <a:pt x="913" y="4145"/>
                    <a:pt x="575" y="3808"/>
                    <a:pt x="575" y="3391"/>
                  </a:cubicBezTo>
                  <a:lnTo>
                    <a:pt x="575" y="1328"/>
                  </a:lnTo>
                  <a:cubicBezTo>
                    <a:pt x="575" y="913"/>
                    <a:pt x="913" y="575"/>
                    <a:pt x="1329" y="575"/>
                  </a:cubicBezTo>
                  <a:close/>
                  <a:moveTo>
                    <a:pt x="3391" y="575"/>
                  </a:moveTo>
                  <a:cubicBezTo>
                    <a:pt x="3808" y="575"/>
                    <a:pt x="4145" y="913"/>
                    <a:pt x="4145" y="1328"/>
                  </a:cubicBezTo>
                  <a:lnTo>
                    <a:pt x="4145" y="3391"/>
                  </a:lnTo>
                  <a:cubicBezTo>
                    <a:pt x="4145" y="3808"/>
                    <a:pt x="3808" y="4145"/>
                    <a:pt x="3391" y="4145"/>
                  </a:cubicBezTo>
                  <a:cubicBezTo>
                    <a:pt x="2976" y="4145"/>
                    <a:pt x="2638" y="3808"/>
                    <a:pt x="2638" y="3391"/>
                  </a:cubicBezTo>
                  <a:lnTo>
                    <a:pt x="2638" y="1328"/>
                  </a:lnTo>
                  <a:cubicBezTo>
                    <a:pt x="2638" y="913"/>
                    <a:pt x="2976" y="575"/>
                    <a:pt x="3391" y="575"/>
                  </a:cubicBezTo>
                  <a:close/>
                  <a:moveTo>
                    <a:pt x="5454" y="575"/>
                  </a:moveTo>
                  <a:cubicBezTo>
                    <a:pt x="5871" y="575"/>
                    <a:pt x="6207" y="913"/>
                    <a:pt x="6207" y="1328"/>
                  </a:cubicBezTo>
                  <a:lnTo>
                    <a:pt x="6207" y="2261"/>
                  </a:lnTo>
                  <a:cubicBezTo>
                    <a:pt x="5712" y="2439"/>
                    <a:pt x="5335" y="2896"/>
                    <a:pt x="5335" y="3451"/>
                  </a:cubicBezTo>
                  <a:cubicBezTo>
                    <a:pt x="5335" y="3708"/>
                    <a:pt x="5414" y="3946"/>
                    <a:pt x="5554" y="4145"/>
                  </a:cubicBezTo>
                  <a:lnTo>
                    <a:pt x="5454" y="4145"/>
                  </a:lnTo>
                  <a:cubicBezTo>
                    <a:pt x="5038" y="4145"/>
                    <a:pt x="4700" y="3808"/>
                    <a:pt x="4700" y="3391"/>
                  </a:cubicBezTo>
                  <a:lnTo>
                    <a:pt x="4700" y="1328"/>
                  </a:lnTo>
                  <a:cubicBezTo>
                    <a:pt x="4700" y="913"/>
                    <a:pt x="5038" y="575"/>
                    <a:pt x="5454" y="575"/>
                  </a:cubicBezTo>
                  <a:close/>
                  <a:moveTo>
                    <a:pt x="1329" y="0"/>
                  </a:moveTo>
                  <a:cubicBezTo>
                    <a:pt x="596" y="0"/>
                    <a:pt x="1" y="595"/>
                    <a:pt x="1" y="1328"/>
                  </a:cubicBezTo>
                  <a:lnTo>
                    <a:pt x="1" y="3391"/>
                  </a:lnTo>
                  <a:cubicBezTo>
                    <a:pt x="1" y="3629"/>
                    <a:pt x="59" y="3848"/>
                    <a:pt x="178" y="4046"/>
                  </a:cubicBezTo>
                  <a:lnTo>
                    <a:pt x="178" y="6604"/>
                  </a:lnTo>
                  <a:cubicBezTo>
                    <a:pt x="178" y="6762"/>
                    <a:pt x="297" y="6902"/>
                    <a:pt x="456" y="6902"/>
                  </a:cubicBezTo>
                  <a:cubicBezTo>
                    <a:pt x="615" y="6902"/>
                    <a:pt x="734" y="6762"/>
                    <a:pt x="734" y="6604"/>
                  </a:cubicBezTo>
                  <a:lnTo>
                    <a:pt x="734" y="4581"/>
                  </a:lnTo>
                  <a:cubicBezTo>
                    <a:pt x="913" y="4660"/>
                    <a:pt x="1111" y="4700"/>
                    <a:pt x="1329" y="4700"/>
                  </a:cubicBezTo>
                  <a:cubicBezTo>
                    <a:pt x="1746" y="4700"/>
                    <a:pt x="2122" y="4522"/>
                    <a:pt x="2360" y="4205"/>
                  </a:cubicBezTo>
                  <a:cubicBezTo>
                    <a:pt x="2598" y="4522"/>
                    <a:pt x="2976" y="4700"/>
                    <a:pt x="3391" y="4700"/>
                  </a:cubicBezTo>
                  <a:cubicBezTo>
                    <a:pt x="3808" y="4700"/>
                    <a:pt x="4185" y="4522"/>
                    <a:pt x="4423" y="4205"/>
                  </a:cubicBezTo>
                  <a:cubicBezTo>
                    <a:pt x="4661" y="4522"/>
                    <a:pt x="5038" y="4700"/>
                    <a:pt x="5454" y="4700"/>
                  </a:cubicBezTo>
                  <a:cubicBezTo>
                    <a:pt x="5652" y="4700"/>
                    <a:pt x="5850" y="4660"/>
                    <a:pt x="6030" y="4581"/>
                  </a:cubicBezTo>
                  <a:cubicBezTo>
                    <a:pt x="6207" y="4660"/>
                    <a:pt x="6387" y="4700"/>
                    <a:pt x="6604" y="4700"/>
                  </a:cubicBezTo>
                  <a:lnTo>
                    <a:pt x="6902" y="4700"/>
                  </a:lnTo>
                  <a:lnTo>
                    <a:pt x="6842" y="5453"/>
                  </a:lnTo>
                  <a:lnTo>
                    <a:pt x="6466" y="5453"/>
                  </a:lnTo>
                  <a:cubicBezTo>
                    <a:pt x="5256" y="5453"/>
                    <a:pt x="4245" y="6405"/>
                    <a:pt x="4185" y="7595"/>
                  </a:cubicBezTo>
                  <a:lnTo>
                    <a:pt x="4145" y="8251"/>
                  </a:lnTo>
                  <a:cubicBezTo>
                    <a:pt x="4126" y="8409"/>
                    <a:pt x="4245" y="8547"/>
                    <a:pt x="4403" y="8568"/>
                  </a:cubicBezTo>
                  <a:lnTo>
                    <a:pt x="4423" y="8568"/>
                  </a:lnTo>
                  <a:cubicBezTo>
                    <a:pt x="4562" y="8568"/>
                    <a:pt x="4700" y="8449"/>
                    <a:pt x="4700" y="8290"/>
                  </a:cubicBezTo>
                  <a:lnTo>
                    <a:pt x="4740" y="7635"/>
                  </a:lnTo>
                  <a:cubicBezTo>
                    <a:pt x="4800" y="6723"/>
                    <a:pt x="5554" y="6029"/>
                    <a:pt x="6466" y="6029"/>
                  </a:cubicBezTo>
                  <a:lnTo>
                    <a:pt x="7101" y="6029"/>
                  </a:lnTo>
                  <a:cubicBezTo>
                    <a:pt x="7259" y="6029"/>
                    <a:pt x="7378" y="5910"/>
                    <a:pt x="7378" y="5771"/>
                  </a:cubicBezTo>
                  <a:lnTo>
                    <a:pt x="7477" y="4700"/>
                  </a:lnTo>
                  <a:lnTo>
                    <a:pt x="7516" y="4700"/>
                  </a:lnTo>
                  <a:cubicBezTo>
                    <a:pt x="7675" y="4700"/>
                    <a:pt x="7815" y="4581"/>
                    <a:pt x="7815" y="4422"/>
                  </a:cubicBezTo>
                  <a:cubicBezTo>
                    <a:pt x="7815" y="4264"/>
                    <a:pt x="7675" y="4145"/>
                    <a:pt x="7516" y="4145"/>
                  </a:cubicBezTo>
                  <a:lnTo>
                    <a:pt x="6604" y="4145"/>
                  </a:lnTo>
                  <a:cubicBezTo>
                    <a:pt x="6228" y="4145"/>
                    <a:pt x="5911" y="3827"/>
                    <a:pt x="5911" y="3451"/>
                  </a:cubicBezTo>
                  <a:cubicBezTo>
                    <a:pt x="5911" y="3074"/>
                    <a:pt x="6228" y="2777"/>
                    <a:pt x="6604" y="2777"/>
                  </a:cubicBezTo>
                  <a:lnTo>
                    <a:pt x="8013" y="2777"/>
                  </a:lnTo>
                  <a:cubicBezTo>
                    <a:pt x="8529" y="2777"/>
                    <a:pt x="9005" y="3074"/>
                    <a:pt x="9222" y="3530"/>
                  </a:cubicBezTo>
                  <a:cubicBezTo>
                    <a:pt x="9322" y="3708"/>
                    <a:pt x="9362" y="3927"/>
                    <a:pt x="9362" y="4125"/>
                  </a:cubicBezTo>
                  <a:lnTo>
                    <a:pt x="9362" y="6802"/>
                  </a:lnTo>
                  <a:cubicBezTo>
                    <a:pt x="9362" y="7000"/>
                    <a:pt x="9301" y="7219"/>
                    <a:pt x="9163" y="7378"/>
                  </a:cubicBezTo>
                  <a:lnTo>
                    <a:pt x="8429" y="8270"/>
                  </a:lnTo>
                  <a:cubicBezTo>
                    <a:pt x="8330" y="8389"/>
                    <a:pt x="8349" y="8568"/>
                    <a:pt x="8468" y="8666"/>
                  </a:cubicBezTo>
                  <a:cubicBezTo>
                    <a:pt x="8529" y="8706"/>
                    <a:pt x="8587" y="8727"/>
                    <a:pt x="8648" y="8727"/>
                  </a:cubicBezTo>
                  <a:cubicBezTo>
                    <a:pt x="8746" y="8727"/>
                    <a:pt x="8825" y="8687"/>
                    <a:pt x="8865" y="8627"/>
                  </a:cubicBezTo>
                  <a:lnTo>
                    <a:pt x="9600" y="7754"/>
                  </a:lnTo>
                  <a:cubicBezTo>
                    <a:pt x="9817" y="7476"/>
                    <a:pt x="9936" y="7140"/>
                    <a:pt x="9936" y="6802"/>
                  </a:cubicBezTo>
                  <a:lnTo>
                    <a:pt x="9936" y="4125"/>
                  </a:lnTo>
                  <a:cubicBezTo>
                    <a:pt x="9936" y="3827"/>
                    <a:pt x="9877" y="3550"/>
                    <a:pt x="9738" y="3292"/>
                  </a:cubicBezTo>
                  <a:cubicBezTo>
                    <a:pt x="9539" y="2896"/>
                    <a:pt x="9222" y="2579"/>
                    <a:pt x="8846" y="2399"/>
                  </a:cubicBezTo>
                  <a:lnTo>
                    <a:pt x="8846" y="1328"/>
                  </a:lnTo>
                  <a:cubicBezTo>
                    <a:pt x="8846" y="595"/>
                    <a:pt x="8251" y="0"/>
                    <a:pt x="7516" y="0"/>
                  </a:cubicBezTo>
                  <a:cubicBezTo>
                    <a:pt x="7101" y="0"/>
                    <a:pt x="6723" y="199"/>
                    <a:pt x="6485" y="516"/>
                  </a:cubicBezTo>
                  <a:cubicBezTo>
                    <a:pt x="6247" y="199"/>
                    <a:pt x="5871" y="0"/>
                    <a:pt x="5454" y="0"/>
                  </a:cubicBezTo>
                  <a:cubicBezTo>
                    <a:pt x="5038" y="0"/>
                    <a:pt x="4661" y="199"/>
                    <a:pt x="4423" y="516"/>
                  </a:cubicBezTo>
                  <a:cubicBezTo>
                    <a:pt x="4185" y="199"/>
                    <a:pt x="3808" y="0"/>
                    <a:pt x="3391" y="0"/>
                  </a:cubicBezTo>
                  <a:cubicBezTo>
                    <a:pt x="2976" y="0"/>
                    <a:pt x="2598" y="199"/>
                    <a:pt x="2360" y="516"/>
                  </a:cubicBezTo>
                  <a:cubicBezTo>
                    <a:pt x="2122" y="199"/>
                    <a:pt x="1746" y="0"/>
                    <a:pt x="13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9"/>
            <p:cNvSpPr/>
            <p:nvPr/>
          </p:nvSpPr>
          <p:spPr>
            <a:xfrm>
              <a:off x="5911950" y="2241025"/>
              <a:ext cx="29775" cy="196450"/>
            </a:xfrm>
            <a:custGeom>
              <a:rect b="b" l="l" r="r" t="t"/>
              <a:pathLst>
                <a:path extrusionOk="0" h="7858" w="1191">
                  <a:moveTo>
                    <a:pt x="875" y="0"/>
                  </a:moveTo>
                  <a:cubicBezTo>
                    <a:pt x="793" y="0"/>
                    <a:pt x="711" y="36"/>
                    <a:pt x="654" y="104"/>
                  </a:cubicBezTo>
                  <a:lnTo>
                    <a:pt x="159" y="699"/>
                  </a:lnTo>
                  <a:cubicBezTo>
                    <a:pt x="59" y="818"/>
                    <a:pt x="0" y="976"/>
                    <a:pt x="0" y="1135"/>
                  </a:cubicBezTo>
                  <a:lnTo>
                    <a:pt x="0" y="7580"/>
                  </a:lnTo>
                  <a:cubicBezTo>
                    <a:pt x="0" y="7739"/>
                    <a:pt x="138" y="7858"/>
                    <a:pt x="297" y="7858"/>
                  </a:cubicBezTo>
                  <a:cubicBezTo>
                    <a:pt x="456" y="7858"/>
                    <a:pt x="575" y="7739"/>
                    <a:pt x="575" y="7580"/>
                  </a:cubicBezTo>
                  <a:lnTo>
                    <a:pt x="575" y="1135"/>
                  </a:lnTo>
                  <a:cubicBezTo>
                    <a:pt x="575" y="1114"/>
                    <a:pt x="575" y="1075"/>
                    <a:pt x="595" y="1056"/>
                  </a:cubicBezTo>
                  <a:lnTo>
                    <a:pt x="1090" y="461"/>
                  </a:lnTo>
                  <a:cubicBezTo>
                    <a:pt x="1190" y="342"/>
                    <a:pt x="1170" y="162"/>
                    <a:pt x="1051" y="64"/>
                  </a:cubicBezTo>
                  <a:cubicBezTo>
                    <a:pt x="999" y="21"/>
                    <a:pt x="937" y="0"/>
                    <a:pt x="8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9"/>
            <p:cNvSpPr/>
            <p:nvPr/>
          </p:nvSpPr>
          <p:spPr>
            <a:xfrm>
              <a:off x="5740875" y="2201950"/>
              <a:ext cx="40200" cy="235050"/>
            </a:xfrm>
            <a:custGeom>
              <a:rect b="b" l="l" r="r" t="t"/>
              <a:pathLst>
                <a:path extrusionOk="0" h="9402" w="1608">
                  <a:moveTo>
                    <a:pt x="278" y="1"/>
                  </a:moveTo>
                  <a:cubicBezTo>
                    <a:pt x="119" y="1"/>
                    <a:pt x="0" y="139"/>
                    <a:pt x="0" y="278"/>
                  </a:cubicBezTo>
                  <a:lnTo>
                    <a:pt x="0" y="892"/>
                  </a:lnTo>
                  <a:cubicBezTo>
                    <a:pt x="0" y="1567"/>
                    <a:pt x="278" y="2222"/>
                    <a:pt x="754" y="2698"/>
                  </a:cubicBezTo>
                  <a:lnTo>
                    <a:pt x="973" y="2896"/>
                  </a:lnTo>
                  <a:cubicBezTo>
                    <a:pt x="1013" y="2936"/>
                    <a:pt x="1052" y="3015"/>
                    <a:pt x="1052" y="3074"/>
                  </a:cubicBezTo>
                  <a:lnTo>
                    <a:pt x="1052" y="9124"/>
                  </a:lnTo>
                  <a:cubicBezTo>
                    <a:pt x="1052" y="9262"/>
                    <a:pt x="1171" y="9402"/>
                    <a:pt x="1330" y="9402"/>
                  </a:cubicBezTo>
                  <a:cubicBezTo>
                    <a:pt x="1489" y="9402"/>
                    <a:pt x="1608" y="9262"/>
                    <a:pt x="1608" y="9124"/>
                  </a:cubicBezTo>
                  <a:lnTo>
                    <a:pt x="1608" y="3074"/>
                  </a:lnTo>
                  <a:cubicBezTo>
                    <a:pt x="1608" y="2857"/>
                    <a:pt x="1528" y="2638"/>
                    <a:pt x="1349" y="2479"/>
                  </a:cubicBezTo>
                  <a:lnTo>
                    <a:pt x="1151" y="2281"/>
                  </a:lnTo>
                  <a:cubicBezTo>
                    <a:pt x="775" y="1924"/>
                    <a:pt x="556" y="1429"/>
                    <a:pt x="556" y="892"/>
                  </a:cubicBezTo>
                  <a:lnTo>
                    <a:pt x="556" y="278"/>
                  </a:lnTo>
                  <a:cubicBezTo>
                    <a:pt x="556" y="139"/>
                    <a:pt x="4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9"/>
            <p:cNvSpPr/>
            <p:nvPr/>
          </p:nvSpPr>
          <p:spPr>
            <a:xfrm>
              <a:off x="5950625" y="2227225"/>
              <a:ext cx="108100" cy="209775"/>
            </a:xfrm>
            <a:custGeom>
              <a:rect b="b" l="l" r="r" t="t"/>
              <a:pathLst>
                <a:path extrusionOk="0" h="8391" w="4324">
                  <a:moveTo>
                    <a:pt x="2201" y="0"/>
                  </a:moveTo>
                  <a:cubicBezTo>
                    <a:pt x="2082" y="0"/>
                    <a:pt x="1984" y="40"/>
                    <a:pt x="1904" y="140"/>
                  </a:cubicBezTo>
                  <a:lnTo>
                    <a:pt x="99" y="2480"/>
                  </a:lnTo>
                  <a:cubicBezTo>
                    <a:pt x="19" y="2599"/>
                    <a:pt x="0" y="2737"/>
                    <a:pt x="59" y="2856"/>
                  </a:cubicBezTo>
                  <a:cubicBezTo>
                    <a:pt x="119" y="2996"/>
                    <a:pt x="257" y="3075"/>
                    <a:pt x="397" y="3075"/>
                  </a:cubicBezTo>
                  <a:lnTo>
                    <a:pt x="932" y="3075"/>
                  </a:lnTo>
                  <a:lnTo>
                    <a:pt x="932" y="8113"/>
                  </a:lnTo>
                  <a:cubicBezTo>
                    <a:pt x="932" y="8272"/>
                    <a:pt x="1051" y="8391"/>
                    <a:pt x="1209" y="8391"/>
                  </a:cubicBezTo>
                  <a:cubicBezTo>
                    <a:pt x="1368" y="8391"/>
                    <a:pt x="1487" y="8272"/>
                    <a:pt x="1487" y="8113"/>
                  </a:cubicBezTo>
                  <a:lnTo>
                    <a:pt x="1487" y="2777"/>
                  </a:lnTo>
                  <a:cubicBezTo>
                    <a:pt x="1487" y="2639"/>
                    <a:pt x="1368" y="2499"/>
                    <a:pt x="1209" y="2499"/>
                  </a:cubicBezTo>
                  <a:lnTo>
                    <a:pt x="813" y="2499"/>
                  </a:lnTo>
                  <a:lnTo>
                    <a:pt x="2201" y="695"/>
                  </a:lnTo>
                  <a:lnTo>
                    <a:pt x="3589" y="2499"/>
                  </a:lnTo>
                  <a:lnTo>
                    <a:pt x="3174" y="2499"/>
                  </a:lnTo>
                  <a:cubicBezTo>
                    <a:pt x="3015" y="2499"/>
                    <a:pt x="2896" y="2639"/>
                    <a:pt x="2896" y="2777"/>
                  </a:cubicBezTo>
                  <a:lnTo>
                    <a:pt x="2896" y="8113"/>
                  </a:lnTo>
                  <a:cubicBezTo>
                    <a:pt x="2896" y="8272"/>
                    <a:pt x="3015" y="8391"/>
                    <a:pt x="3174" y="8391"/>
                  </a:cubicBezTo>
                  <a:cubicBezTo>
                    <a:pt x="3332" y="8391"/>
                    <a:pt x="3470" y="8272"/>
                    <a:pt x="3470" y="8113"/>
                  </a:cubicBezTo>
                  <a:lnTo>
                    <a:pt x="3470" y="3075"/>
                  </a:lnTo>
                  <a:lnTo>
                    <a:pt x="4007" y="3075"/>
                  </a:lnTo>
                  <a:cubicBezTo>
                    <a:pt x="4145" y="3075"/>
                    <a:pt x="4264" y="2996"/>
                    <a:pt x="4324" y="2856"/>
                  </a:cubicBezTo>
                  <a:lnTo>
                    <a:pt x="4284" y="2480"/>
                  </a:lnTo>
                  <a:lnTo>
                    <a:pt x="2479" y="140"/>
                  </a:lnTo>
                  <a:cubicBezTo>
                    <a:pt x="2420" y="40"/>
                    <a:pt x="2301" y="0"/>
                    <a:pt x="22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9"/>
            <p:cNvSpPr/>
            <p:nvPr/>
          </p:nvSpPr>
          <p:spPr>
            <a:xfrm>
              <a:off x="5587675" y="2227225"/>
              <a:ext cx="109575" cy="209775"/>
            </a:xfrm>
            <a:custGeom>
              <a:rect b="b" l="l" r="r" t="t"/>
              <a:pathLst>
                <a:path extrusionOk="0" h="8391" w="4383">
                  <a:moveTo>
                    <a:pt x="2182" y="0"/>
                  </a:moveTo>
                  <a:cubicBezTo>
                    <a:pt x="2063" y="0"/>
                    <a:pt x="1963" y="40"/>
                    <a:pt x="1905" y="140"/>
                  </a:cubicBezTo>
                  <a:lnTo>
                    <a:pt x="99" y="2480"/>
                  </a:lnTo>
                  <a:cubicBezTo>
                    <a:pt x="1" y="2599"/>
                    <a:pt x="1" y="2737"/>
                    <a:pt x="59" y="2856"/>
                  </a:cubicBezTo>
                  <a:cubicBezTo>
                    <a:pt x="120" y="2996"/>
                    <a:pt x="239" y="3075"/>
                    <a:pt x="377" y="3075"/>
                  </a:cubicBezTo>
                  <a:lnTo>
                    <a:pt x="913" y="3075"/>
                  </a:lnTo>
                  <a:lnTo>
                    <a:pt x="913" y="5395"/>
                  </a:lnTo>
                  <a:cubicBezTo>
                    <a:pt x="913" y="5535"/>
                    <a:pt x="1051" y="5673"/>
                    <a:pt x="1210" y="5673"/>
                  </a:cubicBezTo>
                  <a:cubicBezTo>
                    <a:pt x="1349" y="5673"/>
                    <a:pt x="1487" y="5535"/>
                    <a:pt x="1487" y="5395"/>
                  </a:cubicBezTo>
                  <a:lnTo>
                    <a:pt x="1487" y="2777"/>
                  </a:lnTo>
                  <a:cubicBezTo>
                    <a:pt x="1487" y="2639"/>
                    <a:pt x="1349" y="2499"/>
                    <a:pt x="1210" y="2499"/>
                  </a:cubicBezTo>
                  <a:lnTo>
                    <a:pt x="794" y="2499"/>
                  </a:lnTo>
                  <a:lnTo>
                    <a:pt x="2182" y="695"/>
                  </a:lnTo>
                  <a:lnTo>
                    <a:pt x="3571" y="2499"/>
                  </a:lnTo>
                  <a:lnTo>
                    <a:pt x="3174" y="2499"/>
                  </a:lnTo>
                  <a:cubicBezTo>
                    <a:pt x="3015" y="2499"/>
                    <a:pt x="2876" y="2639"/>
                    <a:pt x="2876" y="2777"/>
                  </a:cubicBezTo>
                  <a:lnTo>
                    <a:pt x="2876" y="8113"/>
                  </a:lnTo>
                  <a:cubicBezTo>
                    <a:pt x="2876" y="8272"/>
                    <a:pt x="3015" y="8391"/>
                    <a:pt x="3174" y="8391"/>
                  </a:cubicBezTo>
                  <a:cubicBezTo>
                    <a:pt x="3333" y="8391"/>
                    <a:pt x="3452" y="8272"/>
                    <a:pt x="3452" y="8113"/>
                  </a:cubicBezTo>
                  <a:lnTo>
                    <a:pt x="3452" y="3075"/>
                  </a:lnTo>
                  <a:lnTo>
                    <a:pt x="3986" y="3075"/>
                  </a:lnTo>
                  <a:cubicBezTo>
                    <a:pt x="4126" y="3075"/>
                    <a:pt x="4245" y="2996"/>
                    <a:pt x="4304" y="2856"/>
                  </a:cubicBezTo>
                  <a:cubicBezTo>
                    <a:pt x="4383" y="2737"/>
                    <a:pt x="4364" y="2599"/>
                    <a:pt x="4285" y="2480"/>
                  </a:cubicBezTo>
                  <a:lnTo>
                    <a:pt x="2479" y="140"/>
                  </a:lnTo>
                  <a:cubicBezTo>
                    <a:pt x="2400" y="40"/>
                    <a:pt x="2301" y="0"/>
                    <a:pt x="21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5610500" y="2384900"/>
              <a:ext cx="14375" cy="52100"/>
            </a:xfrm>
            <a:custGeom>
              <a:rect b="b" l="l" r="r" t="t"/>
              <a:pathLst>
                <a:path extrusionOk="0" h="2084" w="575">
                  <a:moveTo>
                    <a:pt x="297" y="0"/>
                  </a:moveTo>
                  <a:cubicBezTo>
                    <a:pt x="138" y="0"/>
                    <a:pt x="0" y="140"/>
                    <a:pt x="0" y="299"/>
                  </a:cubicBezTo>
                  <a:lnTo>
                    <a:pt x="0" y="1806"/>
                  </a:lnTo>
                  <a:cubicBezTo>
                    <a:pt x="0" y="1965"/>
                    <a:pt x="138" y="2084"/>
                    <a:pt x="297" y="2084"/>
                  </a:cubicBezTo>
                  <a:cubicBezTo>
                    <a:pt x="436" y="2084"/>
                    <a:pt x="574" y="1965"/>
                    <a:pt x="574" y="1806"/>
                  </a:cubicBezTo>
                  <a:lnTo>
                    <a:pt x="574" y="299"/>
                  </a:lnTo>
                  <a:cubicBezTo>
                    <a:pt x="574" y="140"/>
                    <a:pt x="436" y="0"/>
                    <a:pt x="2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5614925" y="1952550"/>
              <a:ext cx="109625" cy="209775"/>
            </a:xfrm>
            <a:custGeom>
              <a:rect b="b" l="l" r="r" t="t"/>
              <a:pathLst>
                <a:path extrusionOk="0" h="8391" w="4385">
                  <a:moveTo>
                    <a:pt x="2203" y="0"/>
                  </a:moveTo>
                  <a:cubicBezTo>
                    <a:pt x="2084" y="0"/>
                    <a:pt x="1984" y="40"/>
                    <a:pt x="1905" y="140"/>
                  </a:cubicBezTo>
                  <a:lnTo>
                    <a:pt x="101" y="2480"/>
                  </a:lnTo>
                  <a:cubicBezTo>
                    <a:pt x="21" y="2599"/>
                    <a:pt x="1" y="2737"/>
                    <a:pt x="80" y="2856"/>
                  </a:cubicBezTo>
                  <a:cubicBezTo>
                    <a:pt x="140" y="2996"/>
                    <a:pt x="259" y="3075"/>
                    <a:pt x="397" y="3075"/>
                  </a:cubicBezTo>
                  <a:lnTo>
                    <a:pt x="934" y="3075"/>
                  </a:lnTo>
                  <a:lnTo>
                    <a:pt x="934" y="8112"/>
                  </a:lnTo>
                  <a:cubicBezTo>
                    <a:pt x="934" y="8271"/>
                    <a:pt x="1053" y="8390"/>
                    <a:pt x="1211" y="8390"/>
                  </a:cubicBezTo>
                  <a:cubicBezTo>
                    <a:pt x="1370" y="8390"/>
                    <a:pt x="1508" y="8271"/>
                    <a:pt x="1508" y="8112"/>
                  </a:cubicBezTo>
                  <a:lnTo>
                    <a:pt x="1508" y="2777"/>
                  </a:lnTo>
                  <a:cubicBezTo>
                    <a:pt x="1508" y="2639"/>
                    <a:pt x="1370" y="2499"/>
                    <a:pt x="1211" y="2499"/>
                  </a:cubicBezTo>
                  <a:lnTo>
                    <a:pt x="815" y="2499"/>
                  </a:lnTo>
                  <a:lnTo>
                    <a:pt x="2203" y="695"/>
                  </a:lnTo>
                  <a:lnTo>
                    <a:pt x="3591" y="2499"/>
                  </a:lnTo>
                  <a:lnTo>
                    <a:pt x="3174" y="2499"/>
                  </a:lnTo>
                  <a:cubicBezTo>
                    <a:pt x="3036" y="2499"/>
                    <a:pt x="2896" y="2639"/>
                    <a:pt x="2896" y="2777"/>
                  </a:cubicBezTo>
                  <a:lnTo>
                    <a:pt x="2896" y="8112"/>
                  </a:lnTo>
                  <a:cubicBezTo>
                    <a:pt x="2896" y="8271"/>
                    <a:pt x="3036" y="8390"/>
                    <a:pt x="3174" y="8390"/>
                  </a:cubicBezTo>
                  <a:cubicBezTo>
                    <a:pt x="3333" y="8390"/>
                    <a:pt x="3472" y="8271"/>
                    <a:pt x="3472" y="8112"/>
                  </a:cubicBezTo>
                  <a:lnTo>
                    <a:pt x="3472" y="3075"/>
                  </a:lnTo>
                  <a:lnTo>
                    <a:pt x="4007" y="3075"/>
                  </a:lnTo>
                  <a:cubicBezTo>
                    <a:pt x="4147" y="3075"/>
                    <a:pt x="4266" y="2996"/>
                    <a:pt x="4324" y="2856"/>
                  </a:cubicBezTo>
                  <a:cubicBezTo>
                    <a:pt x="4385" y="2737"/>
                    <a:pt x="4385" y="2599"/>
                    <a:pt x="4285" y="2480"/>
                  </a:cubicBezTo>
                  <a:lnTo>
                    <a:pt x="2481" y="140"/>
                  </a:lnTo>
                  <a:cubicBezTo>
                    <a:pt x="2420" y="40"/>
                    <a:pt x="2322" y="0"/>
                    <a:pt x="220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3" name="Google Shape;463;p9"/>
          <p:cNvGrpSpPr/>
          <p:nvPr/>
        </p:nvGrpSpPr>
        <p:grpSpPr>
          <a:xfrm>
            <a:off x="1424223" y="3000210"/>
            <a:ext cx="433351" cy="419654"/>
            <a:chOff x="4848900" y="1952550"/>
            <a:chExt cx="484950" cy="484925"/>
          </a:xfrm>
        </p:grpSpPr>
        <p:sp>
          <p:nvSpPr>
            <p:cNvPr id="464" name="Google Shape;464;p9"/>
            <p:cNvSpPr/>
            <p:nvPr/>
          </p:nvSpPr>
          <p:spPr>
            <a:xfrm>
              <a:off x="5264875" y="2000550"/>
              <a:ext cx="61500" cy="61725"/>
            </a:xfrm>
            <a:custGeom>
              <a:rect b="b" l="l" r="r" t="t"/>
              <a:pathLst>
                <a:path extrusionOk="0" h="2469" w="2460">
                  <a:moveTo>
                    <a:pt x="2353" y="1"/>
                  </a:moveTo>
                  <a:cubicBezTo>
                    <a:pt x="2343" y="1"/>
                    <a:pt x="2333" y="2"/>
                    <a:pt x="2322" y="5"/>
                  </a:cubicBezTo>
                  <a:lnTo>
                    <a:pt x="418" y="182"/>
                  </a:lnTo>
                  <a:cubicBezTo>
                    <a:pt x="318" y="182"/>
                    <a:pt x="259" y="301"/>
                    <a:pt x="339" y="381"/>
                  </a:cubicBezTo>
                  <a:lnTo>
                    <a:pt x="794" y="838"/>
                  </a:lnTo>
                  <a:lnTo>
                    <a:pt x="80" y="1571"/>
                  </a:lnTo>
                  <a:cubicBezTo>
                    <a:pt x="1" y="1650"/>
                    <a:pt x="1" y="1769"/>
                    <a:pt x="80" y="1829"/>
                  </a:cubicBezTo>
                  <a:lnTo>
                    <a:pt x="656" y="2424"/>
                  </a:lnTo>
                  <a:cubicBezTo>
                    <a:pt x="696" y="2454"/>
                    <a:pt x="745" y="2468"/>
                    <a:pt x="792" y="2468"/>
                  </a:cubicBezTo>
                  <a:cubicBezTo>
                    <a:pt x="839" y="2468"/>
                    <a:pt x="884" y="2454"/>
                    <a:pt x="913" y="2424"/>
                  </a:cubicBezTo>
                  <a:lnTo>
                    <a:pt x="1648" y="1690"/>
                  </a:lnTo>
                  <a:lnTo>
                    <a:pt x="2063" y="2107"/>
                  </a:lnTo>
                  <a:cubicBezTo>
                    <a:pt x="2092" y="2136"/>
                    <a:pt x="2127" y="2149"/>
                    <a:pt x="2160" y="2149"/>
                  </a:cubicBezTo>
                  <a:cubicBezTo>
                    <a:pt x="2217" y="2149"/>
                    <a:pt x="2269" y="2110"/>
                    <a:pt x="2282" y="2047"/>
                  </a:cubicBezTo>
                  <a:lnTo>
                    <a:pt x="2460" y="124"/>
                  </a:lnTo>
                  <a:cubicBezTo>
                    <a:pt x="2460" y="55"/>
                    <a:pt x="2416" y="1"/>
                    <a:pt x="235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264875" y="2368525"/>
              <a:ext cx="61500" cy="62000"/>
            </a:xfrm>
            <a:custGeom>
              <a:rect b="b" l="l" r="r" t="t"/>
              <a:pathLst>
                <a:path extrusionOk="0" h="2480" w="2460">
                  <a:moveTo>
                    <a:pt x="792" y="1"/>
                  </a:moveTo>
                  <a:cubicBezTo>
                    <a:pt x="745" y="1"/>
                    <a:pt x="696" y="21"/>
                    <a:pt x="656" y="60"/>
                  </a:cubicBezTo>
                  <a:lnTo>
                    <a:pt x="80" y="636"/>
                  </a:lnTo>
                  <a:cubicBezTo>
                    <a:pt x="1" y="716"/>
                    <a:pt x="1" y="835"/>
                    <a:pt x="80" y="914"/>
                  </a:cubicBezTo>
                  <a:lnTo>
                    <a:pt x="794" y="1628"/>
                  </a:lnTo>
                  <a:lnTo>
                    <a:pt x="339" y="2104"/>
                  </a:lnTo>
                  <a:cubicBezTo>
                    <a:pt x="259" y="2163"/>
                    <a:pt x="318" y="2282"/>
                    <a:pt x="418" y="2302"/>
                  </a:cubicBezTo>
                  <a:lnTo>
                    <a:pt x="2322" y="2480"/>
                  </a:lnTo>
                  <a:cubicBezTo>
                    <a:pt x="2401" y="2480"/>
                    <a:pt x="2460" y="2421"/>
                    <a:pt x="2460" y="2342"/>
                  </a:cubicBezTo>
                  <a:lnTo>
                    <a:pt x="2282" y="438"/>
                  </a:lnTo>
                  <a:cubicBezTo>
                    <a:pt x="2268" y="370"/>
                    <a:pt x="2209" y="330"/>
                    <a:pt x="2148" y="330"/>
                  </a:cubicBezTo>
                  <a:cubicBezTo>
                    <a:pt x="2119" y="330"/>
                    <a:pt x="2089" y="339"/>
                    <a:pt x="2063" y="359"/>
                  </a:cubicBezTo>
                  <a:lnTo>
                    <a:pt x="1648" y="795"/>
                  </a:lnTo>
                  <a:lnTo>
                    <a:pt x="913" y="60"/>
                  </a:lnTo>
                  <a:cubicBezTo>
                    <a:pt x="884" y="21"/>
                    <a:pt x="839" y="1"/>
                    <a:pt x="7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855900" y="2000550"/>
              <a:ext cx="61450" cy="61725"/>
            </a:xfrm>
            <a:custGeom>
              <a:rect b="b" l="l" r="r" t="t"/>
              <a:pathLst>
                <a:path extrusionOk="0" h="2469" w="2458">
                  <a:moveTo>
                    <a:pt x="106" y="1"/>
                  </a:moveTo>
                  <a:cubicBezTo>
                    <a:pt x="43" y="1"/>
                    <a:pt x="1" y="55"/>
                    <a:pt x="17" y="124"/>
                  </a:cubicBezTo>
                  <a:lnTo>
                    <a:pt x="197" y="2047"/>
                  </a:lnTo>
                  <a:cubicBezTo>
                    <a:pt x="197" y="2110"/>
                    <a:pt x="244" y="2149"/>
                    <a:pt x="300" y="2149"/>
                  </a:cubicBezTo>
                  <a:cubicBezTo>
                    <a:pt x="331" y="2149"/>
                    <a:pt x="366" y="2136"/>
                    <a:pt x="395" y="2107"/>
                  </a:cubicBezTo>
                  <a:lnTo>
                    <a:pt x="811" y="1690"/>
                  </a:lnTo>
                  <a:lnTo>
                    <a:pt x="1545" y="2424"/>
                  </a:lnTo>
                  <a:cubicBezTo>
                    <a:pt x="1585" y="2454"/>
                    <a:pt x="1634" y="2468"/>
                    <a:pt x="1681" y="2468"/>
                  </a:cubicBezTo>
                  <a:cubicBezTo>
                    <a:pt x="1728" y="2468"/>
                    <a:pt x="1773" y="2454"/>
                    <a:pt x="1802" y="2424"/>
                  </a:cubicBezTo>
                  <a:lnTo>
                    <a:pt x="2397" y="1829"/>
                  </a:lnTo>
                  <a:cubicBezTo>
                    <a:pt x="2458" y="1769"/>
                    <a:pt x="2458" y="1650"/>
                    <a:pt x="2397" y="1571"/>
                  </a:cubicBezTo>
                  <a:lnTo>
                    <a:pt x="1664" y="838"/>
                  </a:lnTo>
                  <a:lnTo>
                    <a:pt x="2120" y="381"/>
                  </a:lnTo>
                  <a:cubicBezTo>
                    <a:pt x="2199" y="301"/>
                    <a:pt x="2159" y="182"/>
                    <a:pt x="2061" y="182"/>
                  </a:cubicBezTo>
                  <a:lnTo>
                    <a:pt x="136" y="5"/>
                  </a:lnTo>
                  <a:cubicBezTo>
                    <a:pt x="126" y="2"/>
                    <a:pt x="115" y="1"/>
                    <a:pt x="1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4855850" y="2368525"/>
              <a:ext cx="61500" cy="62000"/>
            </a:xfrm>
            <a:custGeom>
              <a:rect b="b" l="l" r="r" t="t"/>
              <a:pathLst>
                <a:path extrusionOk="0" h="2480" w="2460">
                  <a:moveTo>
                    <a:pt x="1683" y="1"/>
                  </a:moveTo>
                  <a:cubicBezTo>
                    <a:pt x="1636" y="1"/>
                    <a:pt x="1587" y="21"/>
                    <a:pt x="1547" y="60"/>
                  </a:cubicBezTo>
                  <a:lnTo>
                    <a:pt x="813" y="795"/>
                  </a:lnTo>
                  <a:lnTo>
                    <a:pt x="397" y="359"/>
                  </a:lnTo>
                  <a:cubicBezTo>
                    <a:pt x="371" y="339"/>
                    <a:pt x="342" y="330"/>
                    <a:pt x="313" y="330"/>
                  </a:cubicBezTo>
                  <a:cubicBezTo>
                    <a:pt x="253" y="330"/>
                    <a:pt x="199" y="370"/>
                    <a:pt x="199" y="438"/>
                  </a:cubicBezTo>
                  <a:lnTo>
                    <a:pt x="19" y="2342"/>
                  </a:lnTo>
                  <a:cubicBezTo>
                    <a:pt x="0" y="2421"/>
                    <a:pt x="59" y="2480"/>
                    <a:pt x="138" y="2480"/>
                  </a:cubicBezTo>
                  <a:lnTo>
                    <a:pt x="2063" y="2302"/>
                  </a:lnTo>
                  <a:cubicBezTo>
                    <a:pt x="2161" y="2282"/>
                    <a:pt x="2201" y="2163"/>
                    <a:pt x="2122" y="2104"/>
                  </a:cubicBezTo>
                  <a:lnTo>
                    <a:pt x="1666" y="1628"/>
                  </a:lnTo>
                  <a:lnTo>
                    <a:pt x="2399" y="914"/>
                  </a:lnTo>
                  <a:cubicBezTo>
                    <a:pt x="2460" y="835"/>
                    <a:pt x="2460" y="716"/>
                    <a:pt x="2399" y="636"/>
                  </a:cubicBezTo>
                  <a:lnTo>
                    <a:pt x="1804" y="60"/>
                  </a:lnTo>
                  <a:cubicBezTo>
                    <a:pt x="1775" y="21"/>
                    <a:pt x="1730" y="1"/>
                    <a:pt x="168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4950525" y="2084950"/>
              <a:ext cx="280650" cy="344600"/>
            </a:xfrm>
            <a:custGeom>
              <a:rect b="b" l="l" r="r" t="t"/>
              <a:pathLst>
                <a:path extrusionOk="0" h="13784" w="11226">
                  <a:moveTo>
                    <a:pt x="4086" y="0"/>
                  </a:moveTo>
                  <a:lnTo>
                    <a:pt x="4086" y="932"/>
                  </a:lnTo>
                  <a:lnTo>
                    <a:pt x="4086" y="2320"/>
                  </a:lnTo>
                  <a:cubicBezTo>
                    <a:pt x="4086" y="2340"/>
                    <a:pt x="4067" y="2340"/>
                    <a:pt x="4046" y="2359"/>
                  </a:cubicBezTo>
                  <a:lnTo>
                    <a:pt x="1111" y="3629"/>
                  </a:lnTo>
                  <a:cubicBezTo>
                    <a:pt x="437" y="3906"/>
                    <a:pt x="1" y="4581"/>
                    <a:pt x="1" y="5315"/>
                  </a:cubicBezTo>
                  <a:lnTo>
                    <a:pt x="1" y="11086"/>
                  </a:lnTo>
                  <a:cubicBezTo>
                    <a:pt x="1" y="11602"/>
                    <a:pt x="397" y="11998"/>
                    <a:pt x="894" y="11998"/>
                  </a:cubicBezTo>
                  <a:cubicBezTo>
                    <a:pt x="1409" y="11998"/>
                    <a:pt x="1806" y="11602"/>
                    <a:pt x="1806" y="11086"/>
                  </a:cubicBezTo>
                  <a:lnTo>
                    <a:pt x="1806" y="13566"/>
                  </a:lnTo>
                  <a:cubicBezTo>
                    <a:pt x="1806" y="13685"/>
                    <a:pt x="1905" y="13783"/>
                    <a:pt x="2024" y="13783"/>
                  </a:cubicBezTo>
                  <a:lnTo>
                    <a:pt x="9203" y="13783"/>
                  </a:lnTo>
                  <a:cubicBezTo>
                    <a:pt x="9322" y="13783"/>
                    <a:pt x="9401" y="13685"/>
                    <a:pt x="9401" y="13566"/>
                  </a:cubicBezTo>
                  <a:lnTo>
                    <a:pt x="9401" y="11086"/>
                  </a:lnTo>
                  <a:cubicBezTo>
                    <a:pt x="9401" y="11602"/>
                    <a:pt x="9819" y="11998"/>
                    <a:pt x="10314" y="11998"/>
                  </a:cubicBezTo>
                  <a:cubicBezTo>
                    <a:pt x="10810" y="11998"/>
                    <a:pt x="11226" y="11602"/>
                    <a:pt x="11226" y="11086"/>
                  </a:cubicBezTo>
                  <a:lnTo>
                    <a:pt x="11226" y="5315"/>
                  </a:lnTo>
                  <a:cubicBezTo>
                    <a:pt x="11226" y="4581"/>
                    <a:pt x="10790" y="3906"/>
                    <a:pt x="10115" y="3629"/>
                  </a:cubicBezTo>
                  <a:lnTo>
                    <a:pt x="7161" y="2359"/>
                  </a:lnTo>
                  <a:cubicBezTo>
                    <a:pt x="7140" y="2340"/>
                    <a:pt x="7140" y="2340"/>
                    <a:pt x="7140" y="2320"/>
                  </a:cubicBezTo>
                  <a:lnTo>
                    <a:pt x="7140" y="932"/>
                  </a:lnTo>
                  <a:lnTo>
                    <a:pt x="71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023425" y="2283275"/>
              <a:ext cx="134375" cy="146275"/>
            </a:xfrm>
            <a:custGeom>
              <a:rect b="b" l="l" r="r" t="t"/>
              <a:pathLst>
                <a:path extrusionOk="0" h="5851" w="5375">
                  <a:moveTo>
                    <a:pt x="1548" y="0"/>
                  </a:moveTo>
                  <a:lnTo>
                    <a:pt x="1548" y="1090"/>
                  </a:lnTo>
                  <a:lnTo>
                    <a:pt x="1548" y="1785"/>
                  </a:lnTo>
                  <a:lnTo>
                    <a:pt x="139" y="3213"/>
                  </a:lnTo>
                  <a:cubicBezTo>
                    <a:pt x="40" y="3293"/>
                    <a:pt x="1" y="3412"/>
                    <a:pt x="1" y="3550"/>
                  </a:cubicBezTo>
                  <a:lnTo>
                    <a:pt x="1" y="5850"/>
                  </a:lnTo>
                  <a:lnTo>
                    <a:pt x="5375" y="5850"/>
                  </a:lnTo>
                  <a:lnTo>
                    <a:pt x="5375" y="3550"/>
                  </a:lnTo>
                  <a:cubicBezTo>
                    <a:pt x="5375" y="3412"/>
                    <a:pt x="5335" y="3293"/>
                    <a:pt x="5256" y="3213"/>
                  </a:cubicBezTo>
                  <a:lnTo>
                    <a:pt x="3848" y="1785"/>
                  </a:lnTo>
                  <a:lnTo>
                    <a:pt x="3848" y="1090"/>
                  </a:lnTo>
                  <a:lnTo>
                    <a:pt x="384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5011525" y="1959475"/>
              <a:ext cx="158700" cy="158700"/>
            </a:xfrm>
            <a:custGeom>
              <a:rect b="b" l="l" r="r" t="t"/>
              <a:pathLst>
                <a:path extrusionOk="0" h="6348" w="6348">
                  <a:moveTo>
                    <a:pt x="3174" y="1"/>
                  </a:moveTo>
                  <a:cubicBezTo>
                    <a:pt x="1408" y="1"/>
                    <a:pt x="1" y="1410"/>
                    <a:pt x="1" y="3174"/>
                  </a:cubicBezTo>
                  <a:cubicBezTo>
                    <a:pt x="1" y="4919"/>
                    <a:pt x="1408" y="6347"/>
                    <a:pt x="3174" y="6347"/>
                  </a:cubicBezTo>
                  <a:cubicBezTo>
                    <a:pt x="4919" y="6347"/>
                    <a:pt x="6347" y="4919"/>
                    <a:pt x="6347" y="3174"/>
                  </a:cubicBezTo>
                  <a:cubicBezTo>
                    <a:pt x="6347" y="1410"/>
                    <a:pt x="4919" y="1"/>
                    <a:pt x="317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5036800" y="2211350"/>
              <a:ext cx="107650" cy="107650"/>
            </a:xfrm>
            <a:custGeom>
              <a:rect b="b" l="l" r="r" t="t"/>
              <a:pathLst>
                <a:path extrusionOk="0" h="4306" w="4306">
                  <a:moveTo>
                    <a:pt x="2163" y="1"/>
                  </a:moveTo>
                  <a:cubicBezTo>
                    <a:pt x="973" y="1"/>
                    <a:pt x="0" y="973"/>
                    <a:pt x="0" y="2163"/>
                  </a:cubicBezTo>
                  <a:cubicBezTo>
                    <a:pt x="0" y="3353"/>
                    <a:pt x="973" y="4305"/>
                    <a:pt x="2163" y="4305"/>
                  </a:cubicBezTo>
                  <a:cubicBezTo>
                    <a:pt x="3353" y="4305"/>
                    <a:pt x="4305" y="3353"/>
                    <a:pt x="4305" y="2163"/>
                  </a:cubicBezTo>
                  <a:cubicBezTo>
                    <a:pt x="4305" y="973"/>
                    <a:pt x="3353" y="1"/>
                    <a:pt x="21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048700" y="2373000"/>
              <a:ext cx="13900" cy="63000"/>
            </a:xfrm>
            <a:custGeom>
              <a:rect b="b" l="l" r="r" t="t"/>
              <a:pathLst>
                <a:path extrusionOk="0" h="2520" w="556">
                  <a:moveTo>
                    <a:pt x="278" y="0"/>
                  </a:moveTo>
                  <a:cubicBezTo>
                    <a:pt x="119" y="0"/>
                    <a:pt x="0" y="119"/>
                    <a:pt x="0" y="278"/>
                  </a:cubicBezTo>
                  <a:lnTo>
                    <a:pt x="0" y="2222"/>
                  </a:lnTo>
                  <a:cubicBezTo>
                    <a:pt x="0" y="2380"/>
                    <a:pt x="119" y="2520"/>
                    <a:pt x="278" y="2520"/>
                  </a:cubicBezTo>
                  <a:cubicBezTo>
                    <a:pt x="437" y="2520"/>
                    <a:pt x="556" y="2380"/>
                    <a:pt x="556" y="2222"/>
                  </a:cubicBezTo>
                  <a:lnTo>
                    <a:pt x="556" y="278"/>
                  </a:lnTo>
                  <a:cubicBezTo>
                    <a:pt x="556" y="119"/>
                    <a:pt x="437" y="0"/>
                    <a:pt x="2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5142900" y="2352450"/>
              <a:ext cx="22350" cy="83550"/>
            </a:xfrm>
            <a:custGeom>
              <a:rect b="b" l="l" r="r" t="t"/>
              <a:pathLst>
                <a:path extrusionOk="0" h="3342" w="894">
                  <a:moveTo>
                    <a:pt x="326" y="0"/>
                  </a:moveTo>
                  <a:cubicBezTo>
                    <a:pt x="254" y="0"/>
                    <a:pt x="179" y="30"/>
                    <a:pt x="120" y="89"/>
                  </a:cubicBezTo>
                  <a:cubicBezTo>
                    <a:pt x="1" y="188"/>
                    <a:pt x="1" y="386"/>
                    <a:pt x="120" y="486"/>
                  </a:cubicBezTo>
                  <a:lnTo>
                    <a:pt x="259" y="645"/>
                  </a:lnTo>
                  <a:cubicBezTo>
                    <a:pt x="299" y="684"/>
                    <a:pt x="318" y="724"/>
                    <a:pt x="318" y="783"/>
                  </a:cubicBezTo>
                  <a:lnTo>
                    <a:pt x="318" y="3044"/>
                  </a:lnTo>
                  <a:cubicBezTo>
                    <a:pt x="318" y="3202"/>
                    <a:pt x="458" y="3342"/>
                    <a:pt x="596" y="3342"/>
                  </a:cubicBezTo>
                  <a:cubicBezTo>
                    <a:pt x="754" y="3342"/>
                    <a:pt x="894" y="3202"/>
                    <a:pt x="894" y="3044"/>
                  </a:cubicBezTo>
                  <a:lnTo>
                    <a:pt x="894" y="783"/>
                  </a:lnTo>
                  <a:cubicBezTo>
                    <a:pt x="894" y="565"/>
                    <a:pt x="815" y="386"/>
                    <a:pt x="675" y="248"/>
                  </a:cubicBezTo>
                  <a:lnTo>
                    <a:pt x="516" y="89"/>
                  </a:lnTo>
                  <a:cubicBezTo>
                    <a:pt x="467" y="30"/>
                    <a:pt x="398" y="0"/>
                    <a:pt x="3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016500" y="2204425"/>
              <a:ext cx="135350" cy="231575"/>
            </a:xfrm>
            <a:custGeom>
              <a:rect b="b" l="l" r="r" t="t"/>
              <a:pathLst>
                <a:path extrusionOk="0" h="9263" w="5414">
                  <a:moveTo>
                    <a:pt x="2975" y="555"/>
                  </a:moveTo>
                  <a:cubicBezTo>
                    <a:pt x="4006" y="555"/>
                    <a:pt x="4839" y="1409"/>
                    <a:pt x="4839" y="2440"/>
                  </a:cubicBezTo>
                  <a:cubicBezTo>
                    <a:pt x="4839" y="3472"/>
                    <a:pt x="4006" y="4305"/>
                    <a:pt x="2975" y="4305"/>
                  </a:cubicBezTo>
                  <a:cubicBezTo>
                    <a:pt x="1944" y="4305"/>
                    <a:pt x="1090" y="3472"/>
                    <a:pt x="1090" y="2440"/>
                  </a:cubicBezTo>
                  <a:cubicBezTo>
                    <a:pt x="1090" y="1409"/>
                    <a:pt x="1944" y="555"/>
                    <a:pt x="2975" y="555"/>
                  </a:cubicBezTo>
                  <a:close/>
                  <a:moveTo>
                    <a:pt x="2975" y="0"/>
                  </a:moveTo>
                  <a:cubicBezTo>
                    <a:pt x="1626" y="0"/>
                    <a:pt x="535" y="1092"/>
                    <a:pt x="535" y="2440"/>
                  </a:cubicBezTo>
                  <a:cubicBezTo>
                    <a:pt x="535" y="3234"/>
                    <a:pt x="931" y="3948"/>
                    <a:pt x="1526" y="4403"/>
                  </a:cubicBezTo>
                  <a:lnTo>
                    <a:pt x="1526" y="4820"/>
                  </a:lnTo>
                  <a:lnTo>
                    <a:pt x="217" y="6169"/>
                  </a:lnTo>
                  <a:cubicBezTo>
                    <a:pt x="79" y="6307"/>
                    <a:pt x="0" y="6486"/>
                    <a:pt x="0" y="6704"/>
                  </a:cubicBezTo>
                  <a:lnTo>
                    <a:pt x="0" y="8965"/>
                  </a:lnTo>
                  <a:cubicBezTo>
                    <a:pt x="0" y="9123"/>
                    <a:pt x="119" y="9263"/>
                    <a:pt x="278" y="9263"/>
                  </a:cubicBezTo>
                  <a:cubicBezTo>
                    <a:pt x="436" y="9263"/>
                    <a:pt x="555" y="9123"/>
                    <a:pt x="555" y="8965"/>
                  </a:cubicBezTo>
                  <a:lnTo>
                    <a:pt x="555" y="6704"/>
                  </a:lnTo>
                  <a:cubicBezTo>
                    <a:pt x="555" y="6645"/>
                    <a:pt x="574" y="6605"/>
                    <a:pt x="614" y="6566"/>
                  </a:cubicBezTo>
                  <a:lnTo>
                    <a:pt x="2023" y="5138"/>
                  </a:lnTo>
                  <a:cubicBezTo>
                    <a:pt x="2063" y="5098"/>
                    <a:pt x="2102" y="5019"/>
                    <a:pt x="2102" y="4939"/>
                  </a:cubicBezTo>
                  <a:lnTo>
                    <a:pt x="2102" y="4701"/>
                  </a:lnTo>
                  <a:cubicBezTo>
                    <a:pt x="2380" y="4820"/>
                    <a:pt x="2658" y="4879"/>
                    <a:pt x="2975" y="4879"/>
                  </a:cubicBezTo>
                  <a:cubicBezTo>
                    <a:pt x="3272" y="4879"/>
                    <a:pt x="3570" y="4820"/>
                    <a:pt x="3848" y="4701"/>
                  </a:cubicBezTo>
                  <a:lnTo>
                    <a:pt x="3848" y="4939"/>
                  </a:lnTo>
                  <a:cubicBezTo>
                    <a:pt x="3848" y="5019"/>
                    <a:pt x="3867" y="5098"/>
                    <a:pt x="3927" y="5138"/>
                  </a:cubicBezTo>
                  <a:lnTo>
                    <a:pt x="4324" y="5553"/>
                  </a:lnTo>
                  <a:cubicBezTo>
                    <a:pt x="4382" y="5614"/>
                    <a:pt x="4443" y="5633"/>
                    <a:pt x="4522" y="5633"/>
                  </a:cubicBezTo>
                  <a:cubicBezTo>
                    <a:pt x="4601" y="5633"/>
                    <a:pt x="4660" y="5614"/>
                    <a:pt x="4720" y="5553"/>
                  </a:cubicBezTo>
                  <a:cubicBezTo>
                    <a:pt x="4839" y="5434"/>
                    <a:pt x="4839" y="5257"/>
                    <a:pt x="4720" y="5157"/>
                  </a:cubicBezTo>
                  <a:lnTo>
                    <a:pt x="4403" y="4820"/>
                  </a:lnTo>
                  <a:lnTo>
                    <a:pt x="4403" y="4403"/>
                  </a:lnTo>
                  <a:cubicBezTo>
                    <a:pt x="5017" y="3948"/>
                    <a:pt x="5414" y="3234"/>
                    <a:pt x="5414" y="2440"/>
                  </a:cubicBezTo>
                  <a:cubicBezTo>
                    <a:pt x="5414" y="1092"/>
                    <a:pt x="4324" y="0"/>
                    <a:pt x="297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118625" y="2373000"/>
              <a:ext cx="14400" cy="63000"/>
            </a:xfrm>
            <a:custGeom>
              <a:rect b="b" l="l" r="r" t="t"/>
              <a:pathLst>
                <a:path extrusionOk="0" h="2520" w="576">
                  <a:moveTo>
                    <a:pt x="278" y="0"/>
                  </a:moveTo>
                  <a:cubicBezTo>
                    <a:pt x="139" y="0"/>
                    <a:pt x="1" y="119"/>
                    <a:pt x="1" y="278"/>
                  </a:cubicBezTo>
                  <a:lnTo>
                    <a:pt x="1" y="2222"/>
                  </a:lnTo>
                  <a:cubicBezTo>
                    <a:pt x="1" y="2380"/>
                    <a:pt x="139" y="2520"/>
                    <a:pt x="278" y="2520"/>
                  </a:cubicBezTo>
                  <a:cubicBezTo>
                    <a:pt x="437" y="2520"/>
                    <a:pt x="575" y="2380"/>
                    <a:pt x="575" y="2222"/>
                  </a:cubicBezTo>
                  <a:lnTo>
                    <a:pt x="575" y="278"/>
                  </a:lnTo>
                  <a:cubicBezTo>
                    <a:pt x="575" y="119"/>
                    <a:pt x="437" y="0"/>
                    <a:pt x="2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4988725" y="2225250"/>
              <a:ext cx="13900" cy="85800"/>
            </a:xfrm>
            <a:custGeom>
              <a:rect b="b" l="l" r="r" t="t"/>
              <a:pathLst>
                <a:path extrusionOk="0" h="3432" w="556">
                  <a:moveTo>
                    <a:pt x="278" y="0"/>
                  </a:moveTo>
                  <a:cubicBezTo>
                    <a:pt x="119" y="0"/>
                    <a:pt x="0" y="119"/>
                    <a:pt x="0" y="278"/>
                  </a:cubicBezTo>
                  <a:lnTo>
                    <a:pt x="0" y="3154"/>
                  </a:lnTo>
                  <a:cubicBezTo>
                    <a:pt x="0" y="3313"/>
                    <a:pt x="119" y="3432"/>
                    <a:pt x="278" y="3432"/>
                  </a:cubicBezTo>
                  <a:cubicBezTo>
                    <a:pt x="437" y="3432"/>
                    <a:pt x="556" y="3313"/>
                    <a:pt x="556" y="3154"/>
                  </a:cubicBezTo>
                  <a:lnTo>
                    <a:pt x="556" y="278"/>
                  </a:lnTo>
                  <a:cubicBezTo>
                    <a:pt x="556" y="119"/>
                    <a:pt x="437" y="0"/>
                    <a:pt x="2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4943575" y="1952550"/>
              <a:ext cx="294550" cy="483450"/>
            </a:xfrm>
            <a:custGeom>
              <a:rect b="b" l="l" r="r" t="t"/>
              <a:pathLst>
                <a:path extrusionOk="0" h="19338" w="11782">
                  <a:moveTo>
                    <a:pt x="5892" y="0"/>
                  </a:moveTo>
                  <a:cubicBezTo>
                    <a:pt x="3988" y="0"/>
                    <a:pt x="2421" y="1547"/>
                    <a:pt x="2421" y="3451"/>
                  </a:cubicBezTo>
                  <a:cubicBezTo>
                    <a:pt x="2421" y="3829"/>
                    <a:pt x="2500" y="4225"/>
                    <a:pt x="2619" y="4582"/>
                  </a:cubicBezTo>
                  <a:cubicBezTo>
                    <a:pt x="2665" y="4705"/>
                    <a:pt x="2771" y="4780"/>
                    <a:pt x="2890" y="4780"/>
                  </a:cubicBezTo>
                  <a:cubicBezTo>
                    <a:pt x="2924" y="4780"/>
                    <a:pt x="2960" y="4774"/>
                    <a:pt x="2996" y="4760"/>
                  </a:cubicBezTo>
                  <a:cubicBezTo>
                    <a:pt x="3134" y="4720"/>
                    <a:pt x="3214" y="4543"/>
                    <a:pt x="3155" y="4403"/>
                  </a:cubicBezTo>
                  <a:cubicBezTo>
                    <a:pt x="3055" y="4086"/>
                    <a:pt x="2996" y="3768"/>
                    <a:pt x="2996" y="3451"/>
                  </a:cubicBezTo>
                  <a:cubicBezTo>
                    <a:pt x="2996" y="1864"/>
                    <a:pt x="4285" y="555"/>
                    <a:pt x="5892" y="555"/>
                  </a:cubicBezTo>
                  <a:cubicBezTo>
                    <a:pt x="7479" y="555"/>
                    <a:pt x="8767" y="1864"/>
                    <a:pt x="8767" y="3451"/>
                  </a:cubicBezTo>
                  <a:cubicBezTo>
                    <a:pt x="8767" y="5038"/>
                    <a:pt x="7479" y="6327"/>
                    <a:pt x="5892" y="6327"/>
                  </a:cubicBezTo>
                  <a:cubicBezTo>
                    <a:pt x="5059" y="6327"/>
                    <a:pt x="4266" y="5970"/>
                    <a:pt x="3729" y="5355"/>
                  </a:cubicBezTo>
                  <a:cubicBezTo>
                    <a:pt x="3667" y="5293"/>
                    <a:pt x="3589" y="5263"/>
                    <a:pt x="3512" y="5263"/>
                  </a:cubicBezTo>
                  <a:cubicBezTo>
                    <a:pt x="3441" y="5263"/>
                    <a:pt x="3371" y="5288"/>
                    <a:pt x="3314" y="5336"/>
                  </a:cubicBezTo>
                  <a:cubicBezTo>
                    <a:pt x="3195" y="5434"/>
                    <a:pt x="3195" y="5614"/>
                    <a:pt x="3293" y="5732"/>
                  </a:cubicBezTo>
                  <a:cubicBezTo>
                    <a:pt x="3531" y="5990"/>
                    <a:pt x="3790" y="6208"/>
                    <a:pt x="4067" y="6386"/>
                  </a:cubicBezTo>
                  <a:lnTo>
                    <a:pt x="4067" y="7438"/>
                  </a:lnTo>
                  <a:lnTo>
                    <a:pt x="1270" y="8647"/>
                  </a:lnTo>
                  <a:cubicBezTo>
                    <a:pt x="498" y="8985"/>
                    <a:pt x="1" y="9758"/>
                    <a:pt x="1" y="10591"/>
                  </a:cubicBezTo>
                  <a:lnTo>
                    <a:pt x="1" y="16363"/>
                  </a:lnTo>
                  <a:cubicBezTo>
                    <a:pt x="1" y="17017"/>
                    <a:pt x="517" y="17553"/>
                    <a:pt x="1172" y="17553"/>
                  </a:cubicBezTo>
                  <a:cubicBezTo>
                    <a:pt x="1410" y="17553"/>
                    <a:pt x="1627" y="17474"/>
                    <a:pt x="1806" y="17374"/>
                  </a:cubicBezTo>
                  <a:lnTo>
                    <a:pt x="1806" y="19040"/>
                  </a:lnTo>
                  <a:cubicBezTo>
                    <a:pt x="1806" y="19198"/>
                    <a:pt x="1925" y="19338"/>
                    <a:pt x="2084" y="19338"/>
                  </a:cubicBezTo>
                  <a:cubicBezTo>
                    <a:pt x="2243" y="19338"/>
                    <a:pt x="2362" y="19198"/>
                    <a:pt x="2362" y="19040"/>
                  </a:cubicBezTo>
                  <a:lnTo>
                    <a:pt x="2362" y="15271"/>
                  </a:lnTo>
                  <a:cubicBezTo>
                    <a:pt x="2362" y="15113"/>
                    <a:pt x="2243" y="14975"/>
                    <a:pt x="2084" y="14975"/>
                  </a:cubicBezTo>
                  <a:cubicBezTo>
                    <a:pt x="1925" y="14975"/>
                    <a:pt x="1806" y="15113"/>
                    <a:pt x="1806" y="15271"/>
                  </a:cubicBezTo>
                  <a:lnTo>
                    <a:pt x="1806" y="16363"/>
                  </a:lnTo>
                  <a:cubicBezTo>
                    <a:pt x="1806" y="16699"/>
                    <a:pt x="1529" y="16977"/>
                    <a:pt x="1172" y="16977"/>
                  </a:cubicBezTo>
                  <a:cubicBezTo>
                    <a:pt x="834" y="16977"/>
                    <a:pt x="556" y="16699"/>
                    <a:pt x="556" y="16363"/>
                  </a:cubicBezTo>
                  <a:lnTo>
                    <a:pt x="556" y="10591"/>
                  </a:lnTo>
                  <a:cubicBezTo>
                    <a:pt x="556" y="9977"/>
                    <a:pt x="934" y="9421"/>
                    <a:pt x="1489" y="9163"/>
                  </a:cubicBezTo>
                  <a:lnTo>
                    <a:pt x="4443" y="7914"/>
                  </a:lnTo>
                  <a:cubicBezTo>
                    <a:pt x="4562" y="7854"/>
                    <a:pt x="4642" y="7735"/>
                    <a:pt x="4642" y="7597"/>
                  </a:cubicBezTo>
                  <a:lnTo>
                    <a:pt x="4642" y="6664"/>
                  </a:lnTo>
                  <a:cubicBezTo>
                    <a:pt x="5038" y="6823"/>
                    <a:pt x="5456" y="6902"/>
                    <a:pt x="5892" y="6902"/>
                  </a:cubicBezTo>
                  <a:cubicBezTo>
                    <a:pt x="6328" y="6902"/>
                    <a:pt x="6744" y="6823"/>
                    <a:pt x="7122" y="6664"/>
                  </a:cubicBezTo>
                  <a:lnTo>
                    <a:pt x="7122" y="7597"/>
                  </a:lnTo>
                  <a:cubicBezTo>
                    <a:pt x="7122" y="7735"/>
                    <a:pt x="7201" y="7854"/>
                    <a:pt x="7320" y="7914"/>
                  </a:cubicBezTo>
                  <a:lnTo>
                    <a:pt x="10274" y="9163"/>
                  </a:lnTo>
                  <a:cubicBezTo>
                    <a:pt x="10850" y="9421"/>
                    <a:pt x="11207" y="9977"/>
                    <a:pt x="11207" y="10591"/>
                  </a:cubicBezTo>
                  <a:lnTo>
                    <a:pt x="11207" y="16363"/>
                  </a:lnTo>
                  <a:cubicBezTo>
                    <a:pt x="11207" y="16699"/>
                    <a:pt x="10930" y="16977"/>
                    <a:pt x="10592" y="16977"/>
                  </a:cubicBezTo>
                  <a:cubicBezTo>
                    <a:pt x="10255" y="16977"/>
                    <a:pt x="9978" y="16699"/>
                    <a:pt x="9978" y="16363"/>
                  </a:cubicBezTo>
                  <a:lnTo>
                    <a:pt x="9978" y="11186"/>
                  </a:lnTo>
                  <a:cubicBezTo>
                    <a:pt x="9978" y="11027"/>
                    <a:pt x="9838" y="10908"/>
                    <a:pt x="9679" y="10908"/>
                  </a:cubicBezTo>
                  <a:cubicBezTo>
                    <a:pt x="9541" y="10908"/>
                    <a:pt x="9402" y="11027"/>
                    <a:pt x="9402" y="11186"/>
                  </a:cubicBezTo>
                  <a:lnTo>
                    <a:pt x="9402" y="19040"/>
                  </a:lnTo>
                  <a:cubicBezTo>
                    <a:pt x="9402" y="19198"/>
                    <a:pt x="9541" y="19338"/>
                    <a:pt x="9679" y="19338"/>
                  </a:cubicBezTo>
                  <a:cubicBezTo>
                    <a:pt x="9838" y="19338"/>
                    <a:pt x="9978" y="19198"/>
                    <a:pt x="9978" y="19040"/>
                  </a:cubicBezTo>
                  <a:lnTo>
                    <a:pt x="9978" y="17374"/>
                  </a:lnTo>
                  <a:cubicBezTo>
                    <a:pt x="10155" y="17474"/>
                    <a:pt x="10374" y="17553"/>
                    <a:pt x="10592" y="17553"/>
                  </a:cubicBezTo>
                  <a:cubicBezTo>
                    <a:pt x="11247" y="17553"/>
                    <a:pt x="11782" y="17017"/>
                    <a:pt x="11782" y="16363"/>
                  </a:cubicBezTo>
                  <a:lnTo>
                    <a:pt x="11782" y="10591"/>
                  </a:lnTo>
                  <a:cubicBezTo>
                    <a:pt x="11782" y="9758"/>
                    <a:pt x="11287" y="8985"/>
                    <a:pt x="10493" y="8647"/>
                  </a:cubicBezTo>
                  <a:lnTo>
                    <a:pt x="7696" y="7438"/>
                  </a:lnTo>
                  <a:lnTo>
                    <a:pt x="7696" y="6386"/>
                  </a:lnTo>
                  <a:cubicBezTo>
                    <a:pt x="8688" y="5772"/>
                    <a:pt x="9343" y="4681"/>
                    <a:pt x="9343" y="3451"/>
                  </a:cubicBezTo>
                  <a:cubicBezTo>
                    <a:pt x="9343" y="1547"/>
                    <a:pt x="7796" y="0"/>
                    <a:pt x="589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5257925" y="1993200"/>
              <a:ext cx="75925" cy="76375"/>
            </a:xfrm>
            <a:custGeom>
              <a:rect b="b" l="l" r="r" t="t"/>
              <a:pathLst>
                <a:path extrusionOk="0" h="3055" w="3037">
                  <a:moveTo>
                    <a:pt x="2441" y="595"/>
                  </a:moveTo>
                  <a:lnTo>
                    <a:pt x="2302" y="1965"/>
                  </a:lnTo>
                  <a:lnTo>
                    <a:pt x="2124" y="1785"/>
                  </a:lnTo>
                  <a:cubicBezTo>
                    <a:pt x="2074" y="1726"/>
                    <a:pt x="1999" y="1696"/>
                    <a:pt x="1925" y="1696"/>
                  </a:cubicBezTo>
                  <a:cubicBezTo>
                    <a:pt x="1851" y="1696"/>
                    <a:pt x="1776" y="1726"/>
                    <a:pt x="1727" y="1785"/>
                  </a:cubicBezTo>
                  <a:lnTo>
                    <a:pt x="1072" y="2441"/>
                  </a:lnTo>
                  <a:lnTo>
                    <a:pt x="617" y="2004"/>
                  </a:lnTo>
                  <a:lnTo>
                    <a:pt x="1270" y="1330"/>
                  </a:lnTo>
                  <a:cubicBezTo>
                    <a:pt x="1389" y="1230"/>
                    <a:pt x="1389" y="1052"/>
                    <a:pt x="1270" y="933"/>
                  </a:cubicBezTo>
                  <a:lnTo>
                    <a:pt x="1072" y="714"/>
                  </a:lnTo>
                  <a:lnTo>
                    <a:pt x="2441" y="595"/>
                  </a:lnTo>
                  <a:close/>
                  <a:moveTo>
                    <a:pt x="2579" y="0"/>
                  </a:moveTo>
                  <a:lnTo>
                    <a:pt x="656" y="199"/>
                  </a:lnTo>
                  <a:cubicBezTo>
                    <a:pt x="498" y="199"/>
                    <a:pt x="379" y="299"/>
                    <a:pt x="318" y="457"/>
                  </a:cubicBezTo>
                  <a:cubicBezTo>
                    <a:pt x="260" y="595"/>
                    <a:pt x="299" y="775"/>
                    <a:pt x="418" y="873"/>
                  </a:cubicBezTo>
                  <a:lnTo>
                    <a:pt x="675" y="1132"/>
                  </a:lnTo>
                  <a:lnTo>
                    <a:pt x="141" y="1666"/>
                  </a:lnTo>
                  <a:cubicBezTo>
                    <a:pt x="61" y="1746"/>
                    <a:pt x="1" y="1865"/>
                    <a:pt x="1" y="2004"/>
                  </a:cubicBezTo>
                  <a:cubicBezTo>
                    <a:pt x="1" y="2123"/>
                    <a:pt x="61" y="2242"/>
                    <a:pt x="141" y="2341"/>
                  </a:cubicBezTo>
                  <a:lnTo>
                    <a:pt x="736" y="2917"/>
                  </a:lnTo>
                  <a:cubicBezTo>
                    <a:pt x="815" y="2996"/>
                    <a:pt x="934" y="3055"/>
                    <a:pt x="1072" y="3055"/>
                  </a:cubicBezTo>
                  <a:cubicBezTo>
                    <a:pt x="1191" y="3055"/>
                    <a:pt x="1310" y="2996"/>
                    <a:pt x="1389" y="2917"/>
                  </a:cubicBezTo>
                  <a:lnTo>
                    <a:pt x="1926" y="2380"/>
                  </a:lnTo>
                  <a:lnTo>
                    <a:pt x="2143" y="2618"/>
                  </a:lnTo>
                  <a:cubicBezTo>
                    <a:pt x="2224" y="2686"/>
                    <a:pt x="2322" y="2726"/>
                    <a:pt x="2427" y="2726"/>
                  </a:cubicBezTo>
                  <a:cubicBezTo>
                    <a:pt x="2477" y="2726"/>
                    <a:pt x="2528" y="2717"/>
                    <a:pt x="2579" y="2698"/>
                  </a:cubicBezTo>
                  <a:cubicBezTo>
                    <a:pt x="2719" y="2658"/>
                    <a:pt x="2817" y="2520"/>
                    <a:pt x="2838" y="2361"/>
                  </a:cubicBezTo>
                  <a:lnTo>
                    <a:pt x="3016" y="457"/>
                  </a:lnTo>
                  <a:cubicBezTo>
                    <a:pt x="3036" y="338"/>
                    <a:pt x="2997" y="219"/>
                    <a:pt x="2897" y="119"/>
                  </a:cubicBezTo>
                  <a:cubicBezTo>
                    <a:pt x="2817" y="40"/>
                    <a:pt x="2698" y="0"/>
                    <a:pt x="25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257925" y="2361600"/>
              <a:ext cx="75925" cy="75875"/>
            </a:xfrm>
            <a:custGeom>
              <a:rect b="b" l="l" r="r" t="t"/>
              <a:pathLst>
                <a:path extrusionOk="0" h="3035" w="3037">
                  <a:moveTo>
                    <a:pt x="1072" y="615"/>
                  </a:moveTo>
                  <a:lnTo>
                    <a:pt x="1727" y="1270"/>
                  </a:lnTo>
                  <a:cubicBezTo>
                    <a:pt x="1776" y="1319"/>
                    <a:pt x="1851" y="1344"/>
                    <a:pt x="1925" y="1344"/>
                  </a:cubicBezTo>
                  <a:cubicBezTo>
                    <a:pt x="1999" y="1344"/>
                    <a:pt x="2074" y="1319"/>
                    <a:pt x="2124" y="1270"/>
                  </a:cubicBezTo>
                  <a:lnTo>
                    <a:pt x="2302" y="1091"/>
                  </a:lnTo>
                  <a:lnTo>
                    <a:pt x="2441" y="2460"/>
                  </a:lnTo>
                  <a:lnTo>
                    <a:pt x="1072" y="2321"/>
                  </a:lnTo>
                  <a:lnTo>
                    <a:pt x="1270" y="2103"/>
                  </a:lnTo>
                  <a:cubicBezTo>
                    <a:pt x="1389" y="2003"/>
                    <a:pt x="1389" y="1826"/>
                    <a:pt x="1270" y="1707"/>
                  </a:cubicBezTo>
                  <a:lnTo>
                    <a:pt x="617" y="1051"/>
                  </a:lnTo>
                  <a:lnTo>
                    <a:pt x="1072" y="615"/>
                  </a:lnTo>
                  <a:close/>
                  <a:moveTo>
                    <a:pt x="1072" y="1"/>
                  </a:moveTo>
                  <a:cubicBezTo>
                    <a:pt x="934" y="1"/>
                    <a:pt x="815" y="41"/>
                    <a:pt x="736" y="139"/>
                  </a:cubicBezTo>
                  <a:lnTo>
                    <a:pt x="141" y="715"/>
                  </a:lnTo>
                  <a:cubicBezTo>
                    <a:pt x="61" y="813"/>
                    <a:pt x="1" y="932"/>
                    <a:pt x="1" y="1051"/>
                  </a:cubicBezTo>
                  <a:cubicBezTo>
                    <a:pt x="1" y="1170"/>
                    <a:pt x="61" y="1289"/>
                    <a:pt x="141" y="1389"/>
                  </a:cubicBezTo>
                  <a:lnTo>
                    <a:pt x="675" y="1905"/>
                  </a:lnTo>
                  <a:lnTo>
                    <a:pt x="418" y="2162"/>
                  </a:lnTo>
                  <a:cubicBezTo>
                    <a:pt x="299" y="2281"/>
                    <a:pt x="260" y="2440"/>
                    <a:pt x="318" y="2598"/>
                  </a:cubicBezTo>
                  <a:cubicBezTo>
                    <a:pt x="379" y="2738"/>
                    <a:pt x="498" y="2836"/>
                    <a:pt x="656" y="2857"/>
                  </a:cubicBezTo>
                  <a:lnTo>
                    <a:pt x="2579" y="3035"/>
                  </a:lnTo>
                  <a:lnTo>
                    <a:pt x="2619" y="3035"/>
                  </a:lnTo>
                  <a:cubicBezTo>
                    <a:pt x="2719" y="3035"/>
                    <a:pt x="2817" y="2995"/>
                    <a:pt x="2897" y="2916"/>
                  </a:cubicBezTo>
                  <a:cubicBezTo>
                    <a:pt x="2997" y="2836"/>
                    <a:pt x="3036" y="2717"/>
                    <a:pt x="3016" y="2598"/>
                  </a:cubicBezTo>
                  <a:lnTo>
                    <a:pt x="2838" y="694"/>
                  </a:lnTo>
                  <a:cubicBezTo>
                    <a:pt x="2817" y="536"/>
                    <a:pt x="2719" y="398"/>
                    <a:pt x="2579" y="337"/>
                  </a:cubicBezTo>
                  <a:cubicBezTo>
                    <a:pt x="2532" y="325"/>
                    <a:pt x="2484" y="319"/>
                    <a:pt x="2437" y="319"/>
                  </a:cubicBezTo>
                  <a:cubicBezTo>
                    <a:pt x="2329" y="319"/>
                    <a:pt x="2226" y="354"/>
                    <a:pt x="2143" y="437"/>
                  </a:cubicBezTo>
                  <a:lnTo>
                    <a:pt x="1926" y="655"/>
                  </a:lnTo>
                  <a:lnTo>
                    <a:pt x="1389" y="139"/>
                  </a:lnTo>
                  <a:cubicBezTo>
                    <a:pt x="1310" y="41"/>
                    <a:pt x="1191" y="1"/>
                    <a:pt x="10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4848900" y="1993200"/>
              <a:ext cx="75400" cy="76375"/>
            </a:xfrm>
            <a:custGeom>
              <a:rect b="b" l="l" r="r" t="t"/>
              <a:pathLst>
                <a:path extrusionOk="0" h="3055" w="3016">
                  <a:moveTo>
                    <a:pt x="596" y="595"/>
                  </a:moveTo>
                  <a:lnTo>
                    <a:pt x="1963" y="714"/>
                  </a:lnTo>
                  <a:lnTo>
                    <a:pt x="1746" y="933"/>
                  </a:lnTo>
                  <a:cubicBezTo>
                    <a:pt x="1627" y="1052"/>
                    <a:pt x="1627" y="1230"/>
                    <a:pt x="1746" y="1330"/>
                  </a:cubicBezTo>
                  <a:lnTo>
                    <a:pt x="2400" y="2004"/>
                  </a:lnTo>
                  <a:lnTo>
                    <a:pt x="1963" y="2441"/>
                  </a:lnTo>
                  <a:lnTo>
                    <a:pt x="1289" y="1785"/>
                  </a:lnTo>
                  <a:cubicBezTo>
                    <a:pt x="1249" y="1727"/>
                    <a:pt x="1170" y="1706"/>
                    <a:pt x="1091" y="1706"/>
                  </a:cubicBezTo>
                  <a:cubicBezTo>
                    <a:pt x="1032" y="1706"/>
                    <a:pt x="953" y="1727"/>
                    <a:pt x="892" y="1785"/>
                  </a:cubicBezTo>
                  <a:lnTo>
                    <a:pt x="715" y="1965"/>
                  </a:lnTo>
                  <a:lnTo>
                    <a:pt x="596" y="595"/>
                  </a:lnTo>
                  <a:close/>
                  <a:moveTo>
                    <a:pt x="437" y="0"/>
                  </a:moveTo>
                  <a:cubicBezTo>
                    <a:pt x="318" y="0"/>
                    <a:pt x="199" y="40"/>
                    <a:pt x="120" y="119"/>
                  </a:cubicBezTo>
                  <a:cubicBezTo>
                    <a:pt x="40" y="219"/>
                    <a:pt x="1" y="338"/>
                    <a:pt x="1" y="457"/>
                  </a:cubicBezTo>
                  <a:lnTo>
                    <a:pt x="178" y="2361"/>
                  </a:lnTo>
                  <a:cubicBezTo>
                    <a:pt x="199" y="2520"/>
                    <a:pt x="297" y="2658"/>
                    <a:pt x="456" y="2698"/>
                  </a:cubicBezTo>
                  <a:cubicBezTo>
                    <a:pt x="501" y="2717"/>
                    <a:pt x="548" y="2726"/>
                    <a:pt x="595" y="2726"/>
                  </a:cubicBezTo>
                  <a:cubicBezTo>
                    <a:pt x="694" y="2726"/>
                    <a:pt x="793" y="2686"/>
                    <a:pt x="873" y="2618"/>
                  </a:cubicBezTo>
                  <a:lnTo>
                    <a:pt x="1091" y="2380"/>
                  </a:lnTo>
                  <a:lnTo>
                    <a:pt x="1627" y="2917"/>
                  </a:lnTo>
                  <a:cubicBezTo>
                    <a:pt x="1706" y="2996"/>
                    <a:pt x="1825" y="3055"/>
                    <a:pt x="1963" y="3055"/>
                  </a:cubicBezTo>
                  <a:cubicBezTo>
                    <a:pt x="2082" y="3055"/>
                    <a:pt x="2201" y="2996"/>
                    <a:pt x="2301" y="2917"/>
                  </a:cubicBezTo>
                  <a:lnTo>
                    <a:pt x="2876" y="2341"/>
                  </a:lnTo>
                  <a:cubicBezTo>
                    <a:pt x="2955" y="2242"/>
                    <a:pt x="3015" y="2123"/>
                    <a:pt x="3015" y="2004"/>
                  </a:cubicBezTo>
                  <a:cubicBezTo>
                    <a:pt x="3015" y="1865"/>
                    <a:pt x="2955" y="1746"/>
                    <a:pt x="2876" y="1666"/>
                  </a:cubicBezTo>
                  <a:lnTo>
                    <a:pt x="2341" y="1132"/>
                  </a:lnTo>
                  <a:lnTo>
                    <a:pt x="2598" y="873"/>
                  </a:lnTo>
                  <a:cubicBezTo>
                    <a:pt x="2717" y="775"/>
                    <a:pt x="2757" y="595"/>
                    <a:pt x="2698" y="457"/>
                  </a:cubicBezTo>
                  <a:cubicBezTo>
                    <a:pt x="2638" y="299"/>
                    <a:pt x="2519" y="199"/>
                    <a:pt x="2360" y="199"/>
                  </a:cubicBezTo>
                  <a:lnTo>
                    <a:pt x="43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4848900" y="2361600"/>
              <a:ext cx="75400" cy="75875"/>
            </a:xfrm>
            <a:custGeom>
              <a:rect b="b" l="l" r="r" t="t"/>
              <a:pathLst>
                <a:path extrusionOk="0" h="3035" w="3016">
                  <a:moveTo>
                    <a:pt x="1963" y="615"/>
                  </a:moveTo>
                  <a:lnTo>
                    <a:pt x="2400" y="1051"/>
                  </a:lnTo>
                  <a:lnTo>
                    <a:pt x="1746" y="1707"/>
                  </a:lnTo>
                  <a:cubicBezTo>
                    <a:pt x="1627" y="1826"/>
                    <a:pt x="1627" y="2003"/>
                    <a:pt x="1746" y="2103"/>
                  </a:cubicBezTo>
                  <a:lnTo>
                    <a:pt x="1963" y="2321"/>
                  </a:lnTo>
                  <a:lnTo>
                    <a:pt x="596" y="2460"/>
                  </a:lnTo>
                  <a:lnTo>
                    <a:pt x="715" y="1091"/>
                  </a:lnTo>
                  <a:lnTo>
                    <a:pt x="892" y="1270"/>
                  </a:lnTo>
                  <a:cubicBezTo>
                    <a:pt x="952" y="1319"/>
                    <a:pt x="1026" y="1344"/>
                    <a:pt x="1098" y="1344"/>
                  </a:cubicBezTo>
                  <a:cubicBezTo>
                    <a:pt x="1170" y="1344"/>
                    <a:pt x="1240" y="1319"/>
                    <a:pt x="1289" y="1270"/>
                  </a:cubicBezTo>
                  <a:lnTo>
                    <a:pt x="1963" y="615"/>
                  </a:lnTo>
                  <a:close/>
                  <a:moveTo>
                    <a:pt x="1963" y="1"/>
                  </a:moveTo>
                  <a:cubicBezTo>
                    <a:pt x="1825" y="1"/>
                    <a:pt x="1706" y="41"/>
                    <a:pt x="1627" y="139"/>
                  </a:cubicBezTo>
                  <a:lnTo>
                    <a:pt x="1091" y="655"/>
                  </a:lnTo>
                  <a:lnTo>
                    <a:pt x="873" y="437"/>
                  </a:lnTo>
                  <a:cubicBezTo>
                    <a:pt x="785" y="363"/>
                    <a:pt x="675" y="322"/>
                    <a:pt x="567" y="322"/>
                  </a:cubicBezTo>
                  <a:cubicBezTo>
                    <a:pt x="529" y="322"/>
                    <a:pt x="492" y="327"/>
                    <a:pt x="456" y="337"/>
                  </a:cubicBezTo>
                  <a:cubicBezTo>
                    <a:pt x="297" y="398"/>
                    <a:pt x="199" y="536"/>
                    <a:pt x="178" y="694"/>
                  </a:cubicBezTo>
                  <a:lnTo>
                    <a:pt x="1" y="2598"/>
                  </a:lnTo>
                  <a:cubicBezTo>
                    <a:pt x="1" y="2717"/>
                    <a:pt x="40" y="2836"/>
                    <a:pt x="120" y="2916"/>
                  </a:cubicBezTo>
                  <a:cubicBezTo>
                    <a:pt x="199" y="2995"/>
                    <a:pt x="297" y="3035"/>
                    <a:pt x="416" y="3035"/>
                  </a:cubicBezTo>
                  <a:lnTo>
                    <a:pt x="437" y="3035"/>
                  </a:lnTo>
                  <a:lnTo>
                    <a:pt x="2360" y="2857"/>
                  </a:lnTo>
                  <a:cubicBezTo>
                    <a:pt x="2519" y="2836"/>
                    <a:pt x="2638" y="2738"/>
                    <a:pt x="2698" y="2598"/>
                  </a:cubicBezTo>
                  <a:cubicBezTo>
                    <a:pt x="2757" y="2440"/>
                    <a:pt x="2717" y="2281"/>
                    <a:pt x="2598" y="2162"/>
                  </a:cubicBezTo>
                  <a:lnTo>
                    <a:pt x="2341" y="1905"/>
                  </a:lnTo>
                  <a:lnTo>
                    <a:pt x="2876" y="1389"/>
                  </a:lnTo>
                  <a:cubicBezTo>
                    <a:pt x="2955" y="1289"/>
                    <a:pt x="3015" y="1170"/>
                    <a:pt x="3015" y="1051"/>
                  </a:cubicBezTo>
                  <a:cubicBezTo>
                    <a:pt x="3015" y="932"/>
                    <a:pt x="2955" y="813"/>
                    <a:pt x="2876" y="715"/>
                  </a:cubicBezTo>
                  <a:lnTo>
                    <a:pt x="2281" y="139"/>
                  </a:lnTo>
                  <a:cubicBezTo>
                    <a:pt x="2201" y="41"/>
                    <a:pt x="2082" y="1"/>
                    <a:pt x="19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2" name="Google Shape;482;p9"/>
          <p:cNvGrpSpPr/>
          <p:nvPr/>
        </p:nvGrpSpPr>
        <p:grpSpPr>
          <a:xfrm>
            <a:off x="1424250" y="3962783"/>
            <a:ext cx="433351" cy="369894"/>
            <a:chOff x="4116075" y="1981300"/>
            <a:chExt cx="484950" cy="427425"/>
          </a:xfrm>
        </p:grpSpPr>
        <p:sp>
          <p:nvSpPr>
            <p:cNvPr id="483" name="Google Shape;483;p9"/>
            <p:cNvSpPr/>
            <p:nvPr/>
          </p:nvSpPr>
          <p:spPr>
            <a:xfrm>
              <a:off x="4123025" y="1987250"/>
              <a:ext cx="329250" cy="415525"/>
            </a:xfrm>
            <a:custGeom>
              <a:rect b="b" l="l" r="r" t="t"/>
              <a:pathLst>
                <a:path extrusionOk="0" h="16621" w="13170">
                  <a:moveTo>
                    <a:pt x="6405" y="0"/>
                  </a:moveTo>
                  <a:cubicBezTo>
                    <a:pt x="3173" y="0"/>
                    <a:pt x="635" y="2758"/>
                    <a:pt x="873" y="5971"/>
                  </a:cubicBezTo>
                  <a:lnTo>
                    <a:pt x="992" y="7457"/>
                  </a:lnTo>
                  <a:cubicBezTo>
                    <a:pt x="992" y="7537"/>
                    <a:pt x="992" y="7616"/>
                    <a:pt x="932" y="7676"/>
                  </a:cubicBezTo>
                  <a:lnTo>
                    <a:pt x="635" y="8171"/>
                  </a:lnTo>
                  <a:cubicBezTo>
                    <a:pt x="218" y="8827"/>
                    <a:pt x="0" y="9599"/>
                    <a:pt x="0" y="10393"/>
                  </a:cubicBezTo>
                  <a:cubicBezTo>
                    <a:pt x="0" y="10512"/>
                    <a:pt x="99" y="10591"/>
                    <a:pt x="198" y="10591"/>
                  </a:cubicBezTo>
                  <a:lnTo>
                    <a:pt x="1150" y="10591"/>
                  </a:lnTo>
                  <a:lnTo>
                    <a:pt x="1566" y="13071"/>
                  </a:lnTo>
                  <a:cubicBezTo>
                    <a:pt x="1645" y="13487"/>
                    <a:pt x="2002" y="13804"/>
                    <a:pt x="2439" y="13804"/>
                  </a:cubicBezTo>
                  <a:lnTo>
                    <a:pt x="4938" y="13804"/>
                  </a:lnTo>
                  <a:cubicBezTo>
                    <a:pt x="5334" y="13804"/>
                    <a:pt x="5652" y="14142"/>
                    <a:pt x="5652" y="14539"/>
                  </a:cubicBezTo>
                  <a:lnTo>
                    <a:pt x="5652" y="16046"/>
                  </a:lnTo>
                  <a:cubicBezTo>
                    <a:pt x="5652" y="16363"/>
                    <a:pt x="5910" y="16620"/>
                    <a:pt x="6228" y="16620"/>
                  </a:cubicBezTo>
                  <a:lnTo>
                    <a:pt x="7973" y="16601"/>
                  </a:lnTo>
                  <a:lnTo>
                    <a:pt x="8330" y="16363"/>
                  </a:lnTo>
                  <a:lnTo>
                    <a:pt x="10769" y="16363"/>
                  </a:lnTo>
                  <a:lnTo>
                    <a:pt x="10869" y="16601"/>
                  </a:lnTo>
                  <a:lnTo>
                    <a:pt x="10888" y="16601"/>
                  </a:lnTo>
                  <a:lnTo>
                    <a:pt x="10888" y="11424"/>
                  </a:lnTo>
                  <a:lnTo>
                    <a:pt x="12038" y="7576"/>
                  </a:lnTo>
                  <a:cubicBezTo>
                    <a:pt x="13169" y="3808"/>
                    <a:pt x="10353" y="0"/>
                    <a:pt x="640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4264825" y="1987250"/>
              <a:ext cx="329250" cy="415050"/>
            </a:xfrm>
            <a:custGeom>
              <a:rect b="b" l="l" r="r" t="t"/>
              <a:pathLst>
                <a:path extrusionOk="0" h="16602" w="13170">
                  <a:moveTo>
                    <a:pt x="6783" y="0"/>
                  </a:moveTo>
                  <a:cubicBezTo>
                    <a:pt x="2836" y="0"/>
                    <a:pt x="0" y="3789"/>
                    <a:pt x="1151" y="7576"/>
                  </a:cubicBezTo>
                  <a:lnTo>
                    <a:pt x="2301" y="11405"/>
                  </a:lnTo>
                  <a:lnTo>
                    <a:pt x="2301" y="16601"/>
                  </a:lnTo>
                  <a:lnTo>
                    <a:pt x="2698" y="16205"/>
                  </a:lnTo>
                  <a:lnTo>
                    <a:pt x="4998" y="16205"/>
                  </a:lnTo>
                  <a:lnTo>
                    <a:pt x="5216" y="16601"/>
                  </a:lnTo>
                  <a:lnTo>
                    <a:pt x="6961" y="16601"/>
                  </a:lnTo>
                  <a:cubicBezTo>
                    <a:pt x="7278" y="16601"/>
                    <a:pt x="7537" y="16363"/>
                    <a:pt x="7537" y="16046"/>
                  </a:cubicBezTo>
                  <a:lnTo>
                    <a:pt x="7537" y="14518"/>
                  </a:lnTo>
                  <a:cubicBezTo>
                    <a:pt x="7537" y="14121"/>
                    <a:pt x="7854" y="13804"/>
                    <a:pt x="8251" y="13804"/>
                  </a:cubicBezTo>
                  <a:lnTo>
                    <a:pt x="10750" y="13785"/>
                  </a:lnTo>
                  <a:cubicBezTo>
                    <a:pt x="11166" y="13785"/>
                    <a:pt x="11543" y="13487"/>
                    <a:pt x="11602" y="13071"/>
                  </a:cubicBezTo>
                  <a:lnTo>
                    <a:pt x="12038" y="10591"/>
                  </a:lnTo>
                  <a:lnTo>
                    <a:pt x="12971" y="10591"/>
                  </a:lnTo>
                  <a:cubicBezTo>
                    <a:pt x="13090" y="10591"/>
                    <a:pt x="13169" y="10493"/>
                    <a:pt x="13169" y="10393"/>
                  </a:cubicBezTo>
                  <a:cubicBezTo>
                    <a:pt x="13169" y="9599"/>
                    <a:pt x="12950" y="8827"/>
                    <a:pt x="12535" y="8152"/>
                  </a:cubicBezTo>
                  <a:lnTo>
                    <a:pt x="12237" y="7676"/>
                  </a:lnTo>
                  <a:cubicBezTo>
                    <a:pt x="12197" y="7597"/>
                    <a:pt x="12178" y="7518"/>
                    <a:pt x="12178" y="7438"/>
                  </a:cubicBezTo>
                  <a:lnTo>
                    <a:pt x="12297" y="5971"/>
                  </a:lnTo>
                  <a:cubicBezTo>
                    <a:pt x="12554" y="2737"/>
                    <a:pt x="9996" y="0"/>
                    <a:pt x="67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4273225" y="2008075"/>
              <a:ext cx="171100" cy="394700"/>
            </a:xfrm>
            <a:custGeom>
              <a:rect b="b" l="l" r="r" t="t"/>
              <a:pathLst>
                <a:path extrusionOk="0" h="15788" w="6844">
                  <a:moveTo>
                    <a:pt x="3412" y="0"/>
                  </a:moveTo>
                  <a:cubicBezTo>
                    <a:pt x="1211" y="1330"/>
                    <a:pt x="1" y="4067"/>
                    <a:pt x="815" y="6764"/>
                  </a:cubicBezTo>
                  <a:lnTo>
                    <a:pt x="1965" y="10612"/>
                  </a:lnTo>
                  <a:lnTo>
                    <a:pt x="1965" y="15768"/>
                  </a:lnTo>
                  <a:lnTo>
                    <a:pt x="3412" y="15787"/>
                  </a:lnTo>
                  <a:lnTo>
                    <a:pt x="4880" y="15768"/>
                  </a:lnTo>
                  <a:lnTo>
                    <a:pt x="4880" y="10612"/>
                  </a:lnTo>
                  <a:lnTo>
                    <a:pt x="6030" y="6764"/>
                  </a:lnTo>
                  <a:cubicBezTo>
                    <a:pt x="6844" y="4067"/>
                    <a:pt x="5614" y="1330"/>
                    <a:pt x="34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4221200" y="2201850"/>
              <a:ext cx="125425" cy="83025"/>
            </a:xfrm>
            <a:custGeom>
              <a:rect b="b" l="l" r="r" t="t"/>
              <a:pathLst>
                <a:path extrusionOk="0" h="3321" w="5017">
                  <a:moveTo>
                    <a:pt x="1983" y="0"/>
                  </a:moveTo>
                  <a:cubicBezTo>
                    <a:pt x="1942" y="0"/>
                    <a:pt x="1901" y="14"/>
                    <a:pt x="1864" y="44"/>
                  </a:cubicBezTo>
                  <a:lnTo>
                    <a:pt x="98" y="1512"/>
                  </a:lnTo>
                  <a:cubicBezTo>
                    <a:pt x="0" y="1591"/>
                    <a:pt x="0" y="1729"/>
                    <a:pt x="98" y="1809"/>
                  </a:cubicBezTo>
                  <a:lnTo>
                    <a:pt x="1864" y="3276"/>
                  </a:lnTo>
                  <a:cubicBezTo>
                    <a:pt x="1901" y="3307"/>
                    <a:pt x="1942" y="3321"/>
                    <a:pt x="1983" y="3321"/>
                  </a:cubicBezTo>
                  <a:cubicBezTo>
                    <a:pt x="2075" y="3321"/>
                    <a:pt x="2161" y="3249"/>
                    <a:pt x="2161" y="3138"/>
                  </a:cubicBezTo>
                  <a:lnTo>
                    <a:pt x="2161" y="2364"/>
                  </a:lnTo>
                  <a:lnTo>
                    <a:pt x="4819" y="2364"/>
                  </a:lnTo>
                  <a:cubicBezTo>
                    <a:pt x="4938" y="2364"/>
                    <a:pt x="5017" y="2285"/>
                    <a:pt x="5017" y="2186"/>
                  </a:cubicBezTo>
                  <a:lnTo>
                    <a:pt x="5017" y="1134"/>
                  </a:lnTo>
                  <a:cubicBezTo>
                    <a:pt x="5017" y="1036"/>
                    <a:pt x="4938" y="957"/>
                    <a:pt x="4819" y="957"/>
                  </a:cubicBezTo>
                  <a:lnTo>
                    <a:pt x="2161" y="957"/>
                  </a:lnTo>
                  <a:lnTo>
                    <a:pt x="2161" y="182"/>
                  </a:lnTo>
                  <a:cubicBezTo>
                    <a:pt x="2161" y="72"/>
                    <a:pt x="2075" y="0"/>
                    <a:pt x="198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4394725" y="2068475"/>
              <a:ext cx="124975" cy="83025"/>
            </a:xfrm>
            <a:custGeom>
              <a:rect b="b" l="l" r="r" t="t"/>
              <a:pathLst>
                <a:path extrusionOk="0" h="3321" w="4999">
                  <a:moveTo>
                    <a:pt x="3036" y="0"/>
                  </a:moveTo>
                  <a:cubicBezTo>
                    <a:pt x="2943" y="0"/>
                    <a:pt x="2857" y="72"/>
                    <a:pt x="2857" y="183"/>
                  </a:cubicBezTo>
                  <a:lnTo>
                    <a:pt x="2857" y="956"/>
                  </a:lnTo>
                  <a:lnTo>
                    <a:pt x="199" y="956"/>
                  </a:lnTo>
                  <a:cubicBezTo>
                    <a:pt x="80" y="956"/>
                    <a:pt x="1" y="1035"/>
                    <a:pt x="1" y="1135"/>
                  </a:cubicBezTo>
                  <a:lnTo>
                    <a:pt x="1" y="2186"/>
                  </a:lnTo>
                  <a:cubicBezTo>
                    <a:pt x="1" y="2285"/>
                    <a:pt x="80" y="2365"/>
                    <a:pt x="199" y="2365"/>
                  </a:cubicBezTo>
                  <a:lnTo>
                    <a:pt x="2857" y="2365"/>
                  </a:lnTo>
                  <a:lnTo>
                    <a:pt x="2857" y="3137"/>
                  </a:lnTo>
                  <a:cubicBezTo>
                    <a:pt x="2857" y="3248"/>
                    <a:pt x="2943" y="3320"/>
                    <a:pt x="3036" y="3320"/>
                  </a:cubicBezTo>
                  <a:cubicBezTo>
                    <a:pt x="3076" y="3320"/>
                    <a:pt x="3117" y="3307"/>
                    <a:pt x="3153" y="3277"/>
                  </a:cubicBezTo>
                  <a:lnTo>
                    <a:pt x="4919" y="1809"/>
                  </a:lnTo>
                  <a:cubicBezTo>
                    <a:pt x="4999" y="1730"/>
                    <a:pt x="4999" y="1591"/>
                    <a:pt x="4919" y="1511"/>
                  </a:cubicBezTo>
                  <a:lnTo>
                    <a:pt x="3153" y="44"/>
                  </a:lnTo>
                  <a:cubicBezTo>
                    <a:pt x="3117" y="14"/>
                    <a:pt x="3076" y="0"/>
                    <a:pt x="30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4386275" y="2225300"/>
              <a:ext cx="26800" cy="182425"/>
            </a:xfrm>
            <a:custGeom>
              <a:rect b="b" l="l" r="r" t="t"/>
              <a:pathLst>
                <a:path extrusionOk="0" h="7297" w="1072">
                  <a:moveTo>
                    <a:pt x="748" y="1"/>
                  </a:moveTo>
                  <a:cubicBezTo>
                    <a:pt x="635" y="1"/>
                    <a:pt x="525" y="87"/>
                    <a:pt x="477" y="196"/>
                  </a:cubicBezTo>
                  <a:lnTo>
                    <a:pt x="1" y="1783"/>
                  </a:lnTo>
                  <a:lnTo>
                    <a:pt x="1" y="1883"/>
                  </a:lnTo>
                  <a:lnTo>
                    <a:pt x="1" y="7019"/>
                  </a:lnTo>
                  <a:cubicBezTo>
                    <a:pt x="1" y="7178"/>
                    <a:pt x="120" y="7297"/>
                    <a:pt x="278" y="7297"/>
                  </a:cubicBezTo>
                  <a:cubicBezTo>
                    <a:pt x="437" y="7297"/>
                    <a:pt x="556" y="7178"/>
                    <a:pt x="556" y="7019"/>
                  </a:cubicBezTo>
                  <a:lnTo>
                    <a:pt x="556" y="1923"/>
                  </a:lnTo>
                  <a:lnTo>
                    <a:pt x="1032" y="355"/>
                  </a:lnTo>
                  <a:cubicBezTo>
                    <a:pt x="1072" y="217"/>
                    <a:pt x="992" y="58"/>
                    <a:pt x="834" y="19"/>
                  </a:cubicBezTo>
                  <a:cubicBezTo>
                    <a:pt x="805" y="6"/>
                    <a:pt x="776" y="1"/>
                    <a:pt x="74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4406100" y="2149200"/>
              <a:ext cx="28325" cy="61200"/>
            </a:xfrm>
            <a:custGeom>
              <a:rect b="b" l="l" r="r" t="t"/>
              <a:pathLst>
                <a:path extrusionOk="0" h="2448" w="1133">
                  <a:moveTo>
                    <a:pt x="799" y="1"/>
                  </a:moveTo>
                  <a:cubicBezTo>
                    <a:pt x="676" y="1"/>
                    <a:pt x="554" y="109"/>
                    <a:pt x="537" y="246"/>
                  </a:cubicBezTo>
                  <a:cubicBezTo>
                    <a:pt x="498" y="503"/>
                    <a:pt x="437" y="762"/>
                    <a:pt x="358" y="1019"/>
                  </a:cubicBezTo>
                  <a:lnTo>
                    <a:pt x="41" y="2090"/>
                  </a:lnTo>
                  <a:cubicBezTo>
                    <a:pt x="1" y="2230"/>
                    <a:pt x="80" y="2388"/>
                    <a:pt x="239" y="2428"/>
                  </a:cubicBezTo>
                  <a:cubicBezTo>
                    <a:pt x="260" y="2447"/>
                    <a:pt x="279" y="2447"/>
                    <a:pt x="318" y="2447"/>
                  </a:cubicBezTo>
                  <a:cubicBezTo>
                    <a:pt x="437" y="2447"/>
                    <a:pt x="556" y="2368"/>
                    <a:pt x="596" y="2249"/>
                  </a:cubicBezTo>
                  <a:lnTo>
                    <a:pt x="913" y="1198"/>
                  </a:lnTo>
                  <a:cubicBezTo>
                    <a:pt x="993" y="900"/>
                    <a:pt x="1053" y="622"/>
                    <a:pt x="1093" y="326"/>
                  </a:cubicBezTo>
                  <a:cubicBezTo>
                    <a:pt x="1132" y="167"/>
                    <a:pt x="1013" y="27"/>
                    <a:pt x="855" y="8"/>
                  </a:cubicBezTo>
                  <a:cubicBezTo>
                    <a:pt x="836" y="3"/>
                    <a:pt x="818" y="1"/>
                    <a:pt x="7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4116075" y="1981300"/>
              <a:ext cx="178525" cy="427425"/>
            </a:xfrm>
            <a:custGeom>
              <a:rect b="b" l="l" r="r" t="t"/>
              <a:pathLst>
                <a:path extrusionOk="0" h="17097" w="7141">
                  <a:moveTo>
                    <a:pt x="6644" y="0"/>
                  </a:moveTo>
                  <a:cubicBezTo>
                    <a:pt x="5038" y="0"/>
                    <a:pt x="3491" y="695"/>
                    <a:pt x="2399" y="1865"/>
                  </a:cubicBezTo>
                  <a:cubicBezTo>
                    <a:pt x="1289" y="3055"/>
                    <a:pt x="734" y="4641"/>
                    <a:pt x="873" y="6248"/>
                  </a:cubicBezTo>
                  <a:lnTo>
                    <a:pt x="972" y="7716"/>
                  </a:lnTo>
                  <a:lnTo>
                    <a:pt x="972" y="7775"/>
                  </a:lnTo>
                  <a:lnTo>
                    <a:pt x="675" y="8251"/>
                  </a:lnTo>
                  <a:cubicBezTo>
                    <a:pt x="218" y="8965"/>
                    <a:pt x="0" y="9779"/>
                    <a:pt x="0" y="10612"/>
                  </a:cubicBezTo>
                  <a:cubicBezTo>
                    <a:pt x="0" y="10889"/>
                    <a:pt x="218" y="11107"/>
                    <a:pt x="476" y="11107"/>
                  </a:cubicBezTo>
                  <a:lnTo>
                    <a:pt x="1170" y="11107"/>
                  </a:lnTo>
                  <a:lnTo>
                    <a:pt x="1547" y="13328"/>
                  </a:lnTo>
                  <a:cubicBezTo>
                    <a:pt x="1646" y="13883"/>
                    <a:pt x="2122" y="14280"/>
                    <a:pt x="2698" y="14280"/>
                  </a:cubicBezTo>
                  <a:lnTo>
                    <a:pt x="5176" y="14301"/>
                  </a:lnTo>
                  <a:cubicBezTo>
                    <a:pt x="5414" y="14301"/>
                    <a:pt x="5593" y="14499"/>
                    <a:pt x="5593" y="14737"/>
                  </a:cubicBezTo>
                  <a:lnTo>
                    <a:pt x="5593" y="16800"/>
                  </a:lnTo>
                  <a:cubicBezTo>
                    <a:pt x="5593" y="16958"/>
                    <a:pt x="5731" y="17096"/>
                    <a:pt x="5890" y="17096"/>
                  </a:cubicBezTo>
                  <a:cubicBezTo>
                    <a:pt x="6049" y="17096"/>
                    <a:pt x="6168" y="16958"/>
                    <a:pt x="6168" y="16800"/>
                  </a:cubicBezTo>
                  <a:lnTo>
                    <a:pt x="6168" y="14737"/>
                  </a:lnTo>
                  <a:cubicBezTo>
                    <a:pt x="6168" y="14182"/>
                    <a:pt x="5731" y="13725"/>
                    <a:pt x="5176" y="13725"/>
                  </a:cubicBezTo>
                  <a:lnTo>
                    <a:pt x="2698" y="13725"/>
                  </a:lnTo>
                  <a:cubicBezTo>
                    <a:pt x="2399" y="13725"/>
                    <a:pt x="2161" y="13507"/>
                    <a:pt x="2122" y="13230"/>
                  </a:cubicBezTo>
                  <a:lnTo>
                    <a:pt x="1685" y="10770"/>
                  </a:lnTo>
                  <a:cubicBezTo>
                    <a:pt x="1666" y="10631"/>
                    <a:pt x="1547" y="10532"/>
                    <a:pt x="1408" y="10532"/>
                  </a:cubicBezTo>
                  <a:lnTo>
                    <a:pt x="556" y="10532"/>
                  </a:lnTo>
                  <a:cubicBezTo>
                    <a:pt x="575" y="9837"/>
                    <a:pt x="773" y="9144"/>
                    <a:pt x="1151" y="8549"/>
                  </a:cubicBezTo>
                  <a:lnTo>
                    <a:pt x="1447" y="8073"/>
                  </a:lnTo>
                  <a:cubicBezTo>
                    <a:pt x="1527" y="7954"/>
                    <a:pt x="1566" y="7814"/>
                    <a:pt x="1547" y="7676"/>
                  </a:cubicBezTo>
                  <a:lnTo>
                    <a:pt x="1428" y="6209"/>
                  </a:lnTo>
                  <a:cubicBezTo>
                    <a:pt x="1328" y="4741"/>
                    <a:pt x="1804" y="3332"/>
                    <a:pt x="2817" y="2261"/>
                  </a:cubicBezTo>
                  <a:cubicBezTo>
                    <a:pt x="3808" y="1171"/>
                    <a:pt x="5176" y="576"/>
                    <a:pt x="6644" y="576"/>
                  </a:cubicBezTo>
                  <a:lnTo>
                    <a:pt x="6842" y="576"/>
                  </a:lnTo>
                  <a:cubicBezTo>
                    <a:pt x="6852" y="577"/>
                    <a:pt x="6862" y="578"/>
                    <a:pt x="6872" y="578"/>
                  </a:cubicBezTo>
                  <a:cubicBezTo>
                    <a:pt x="7018" y="578"/>
                    <a:pt x="7140" y="449"/>
                    <a:pt x="7140" y="318"/>
                  </a:cubicBezTo>
                  <a:cubicBezTo>
                    <a:pt x="7140" y="159"/>
                    <a:pt x="7021" y="21"/>
                    <a:pt x="6863" y="21"/>
                  </a:cubicBezTo>
                  <a:cubicBezTo>
                    <a:pt x="6783" y="21"/>
                    <a:pt x="6704" y="0"/>
                    <a:pt x="664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4274225" y="1981300"/>
              <a:ext cx="326800" cy="427425"/>
            </a:xfrm>
            <a:custGeom>
              <a:rect b="b" l="l" r="r" t="t"/>
              <a:pathLst>
                <a:path extrusionOk="0" h="17097" w="13072">
                  <a:moveTo>
                    <a:pt x="6426" y="0"/>
                  </a:moveTo>
                  <a:cubicBezTo>
                    <a:pt x="5336" y="0"/>
                    <a:pt x="4284" y="299"/>
                    <a:pt x="3372" y="833"/>
                  </a:cubicBezTo>
                  <a:cubicBezTo>
                    <a:pt x="2896" y="556"/>
                    <a:pt x="2401" y="357"/>
                    <a:pt x="1885" y="219"/>
                  </a:cubicBezTo>
                  <a:cubicBezTo>
                    <a:pt x="1861" y="212"/>
                    <a:pt x="1837" y="209"/>
                    <a:pt x="1812" y="209"/>
                  </a:cubicBezTo>
                  <a:cubicBezTo>
                    <a:pt x="1695" y="209"/>
                    <a:pt x="1580" y="286"/>
                    <a:pt x="1547" y="418"/>
                  </a:cubicBezTo>
                  <a:cubicBezTo>
                    <a:pt x="1508" y="576"/>
                    <a:pt x="1587" y="714"/>
                    <a:pt x="1746" y="775"/>
                  </a:cubicBezTo>
                  <a:cubicBezTo>
                    <a:pt x="2123" y="873"/>
                    <a:pt x="2480" y="1013"/>
                    <a:pt x="2817" y="1171"/>
                  </a:cubicBezTo>
                  <a:cubicBezTo>
                    <a:pt x="2341" y="1528"/>
                    <a:pt x="1885" y="1984"/>
                    <a:pt x="1508" y="2480"/>
                  </a:cubicBezTo>
                  <a:cubicBezTo>
                    <a:pt x="338" y="4046"/>
                    <a:pt x="0" y="6030"/>
                    <a:pt x="556" y="7914"/>
                  </a:cubicBezTo>
                  <a:lnTo>
                    <a:pt x="794" y="8708"/>
                  </a:lnTo>
                  <a:cubicBezTo>
                    <a:pt x="844" y="8839"/>
                    <a:pt x="961" y="8916"/>
                    <a:pt x="1078" y="8916"/>
                  </a:cubicBezTo>
                  <a:cubicBezTo>
                    <a:pt x="1103" y="8916"/>
                    <a:pt x="1127" y="8913"/>
                    <a:pt x="1151" y="8906"/>
                  </a:cubicBezTo>
                  <a:cubicBezTo>
                    <a:pt x="1309" y="8866"/>
                    <a:pt x="1389" y="8708"/>
                    <a:pt x="1349" y="8549"/>
                  </a:cubicBezTo>
                  <a:lnTo>
                    <a:pt x="1111" y="7735"/>
                  </a:lnTo>
                  <a:cubicBezTo>
                    <a:pt x="595" y="6050"/>
                    <a:pt x="913" y="4245"/>
                    <a:pt x="1965" y="2817"/>
                  </a:cubicBezTo>
                  <a:cubicBezTo>
                    <a:pt x="2361" y="2282"/>
                    <a:pt x="2837" y="1846"/>
                    <a:pt x="3372" y="1489"/>
                  </a:cubicBezTo>
                  <a:cubicBezTo>
                    <a:pt x="4107" y="1984"/>
                    <a:pt x="4721" y="2639"/>
                    <a:pt x="5178" y="3432"/>
                  </a:cubicBezTo>
                  <a:cubicBezTo>
                    <a:pt x="5217" y="3531"/>
                    <a:pt x="5316" y="3591"/>
                    <a:pt x="5416" y="3591"/>
                  </a:cubicBezTo>
                  <a:cubicBezTo>
                    <a:pt x="5474" y="3591"/>
                    <a:pt x="5514" y="3570"/>
                    <a:pt x="5554" y="3551"/>
                  </a:cubicBezTo>
                  <a:cubicBezTo>
                    <a:pt x="5693" y="3472"/>
                    <a:pt x="5752" y="3293"/>
                    <a:pt x="5673" y="3155"/>
                  </a:cubicBezTo>
                  <a:cubicBezTo>
                    <a:pt x="5236" y="2380"/>
                    <a:pt x="4622" y="1706"/>
                    <a:pt x="3908" y="1171"/>
                  </a:cubicBezTo>
                  <a:cubicBezTo>
                    <a:pt x="4681" y="794"/>
                    <a:pt x="5535" y="576"/>
                    <a:pt x="6426" y="576"/>
                  </a:cubicBezTo>
                  <a:cubicBezTo>
                    <a:pt x="7894" y="576"/>
                    <a:pt x="9263" y="1171"/>
                    <a:pt x="10255" y="2261"/>
                  </a:cubicBezTo>
                  <a:cubicBezTo>
                    <a:pt x="11266" y="3332"/>
                    <a:pt x="11742" y="4741"/>
                    <a:pt x="11643" y="6209"/>
                  </a:cubicBezTo>
                  <a:lnTo>
                    <a:pt x="11524" y="7676"/>
                  </a:lnTo>
                  <a:cubicBezTo>
                    <a:pt x="11504" y="7814"/>
                    <a:pt x="11543" y="7954"/>
                    <a:pt x="11623" y="8073"/>
                  </a:cubicBezTo>
                  <a:lnTo>
                    <a:pt x="11921" y="8549"/>
                  </a:lnTo>
                  <a:cubicBezTo>
                    <a:pt x="12297" y="9144"/>
                    <a:pt x="12495" y="9837"/>
                    <a:pt x="12516" y="10532"/>
                  </a:cubicBezTo>
                  <a:lnTo>
                    <a:pt x="11662" y="10532"/>
                  </a:lnTo>
                  <a:cubicBezTo>
                    <a:pt x="11524" y="10532"/>
                    <a:pt x="11405" y="10631"/>
                    <a:pt x="11385" y="10770"/>
                  </a:cubicBezTo>
                  <a:lnTo>
                    <a:pt x="10948" y="13230"/>
                  </a:lnTo>
                  <a:cubicBezTo>
                    <a:pt x="10909" y="13507"/>
                    <a:pt x="10671" y="13725"/>
                    <a:pt x="10374" y="13725"/>
                  </a:cubicBezTo>
                  <a:lnTo>
                    <a:pt x="7894" y="13725"/>
                  </a:lnTo>
                  <a:cubicBezTo>
                    <a:pt x="7339" y="13725"/>
                    <a:pt x="6902" y="14182"/>
                    <a:pt x="6902" y="14737"/>
                  </a:cubicBezTo>
                  <a:lnTo>
                    <a:pt x="6902" y="16800"/>
                  </a:lnTo>
                  <a:cubicBezTo>
                    <a:pt x="6902" y="16958"/>
                    <a:pt x="7021" y="17096"/>
                    <a:pt x="7180" y="17096"/>
                  </a:cubicBezTo>
                  <a:cubicBezTo>
                    <a:pt x="7339" y="17096"/>
                    <a:pt x="7458" y="16958"/>
                    <a:pt x="7458" y="16800"/>
                  </a:cubicBezTo>
                  <a:lnTo>
                    <a:pt x="7458" y="14737"/>
                  </a:lnTo>
                  <a:cubicBezTo>
                    <a:pt x="7458" y="14499"/>
                    <a:pt x="7656" y="14301"/>
                    <a:pt x="7894" y="14301"/>
                  </a:cubicBezTo>
                  <a:lnTo>
                    <a:pt x="10374" y="14280"/>
                  </a:lnTo>
                  <a:cubicBezTo>
                    <a:pt x="10948" y="14280"/>
                    <a:pt x="11424" y="13883"/>
                    <a:pt x="11524" y="13328"/>
                  </a:cubicBezTo>
                  <a:lnTo>
                    <a:pt x="11900" y="11107"/>
                  </a:lnTo>
                  <a:lnTo>
                    <a:pt x="12595" y="11107"/>
                  </a:lnTo>
                  <a:cubicBezTo>
                    <a:pt x="12852" y="11107"/>
                    <a:pt x="13071" y="10889"/>
                    <a:pt x="13071" y="10612"/>
                  </a:cubicBezTo>
                  <a:cubicBezTo>
                    <a:pt x="13071" y="9779"/>
                    <a:pt x="12852" y="8965"/>
                    <a:pt x="12397" y="8251"/>
                  </a:cubicBezTo>
                  <a:lnTo>
                    <a:pt x="12099" y="7775"/>
                  </a:lnTo>
                  <a:cubicBezTo>
                    <a:pt x="12099" y="7756"/>
                    <a:pt x="12079" y="7735"/>
                    <a:pt x="12079" y="7716"/>
                  </a:cubicBezTo>
                  <a:lnTo>
                    <a:pt x="12198" y="6248"/>
                  </a:lnTo>
                  <a:cubicBezTo>
                    <a:pt x="12317" y="4641"/>
                    <a:pt x="11762" y="3055"/>
                    <a:pt x="10671" y="1865"/>
                  </a:cubicBezTo>
                  <a:cubicBezTo>
                    <a:pt x="9581" y="695"/>
                    <a:pt x="8034" y="0"/>
                    <a:pt x="64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4316375" y="2282275"/>
              <a:ext cx="14400" cy="125450"/>
            </a:xfrm>
            <a:custGeom>
              <a:rect b="b" l="l" r="r" t="t"/>
              <a:pathLst>
                <a:path extrusionOk="0" h="5018" w="576">
                  <a:moveTo>
                    <a:pt x="298" y="1"/>
                  </a:moveTo>
                  <a:cubicBezTo>
                    <a:pt x="139" y="1"/>
                    <a:pt x="1" y="139"/>
                    <a:pt x="1" y="297"/>
                  </a:cubicBezTo>
                  <a:lnTo>
                    <a:pt x="1" y="4740"/>
                  </a:lnTo>
                  <a:cubicBezTo>
                    <a:pt x="1" y="4899"/>
                    <a:pt x="139" y="5018"/>
                    <a:pt x="298" y="5018"/>
                  </a:cubicBezTo>
                  <a:cubicBezTo>
                    <a:pt x="456" y="5018"/>
                    <a:pt x="575" y="4899"/>
                    <a:pt x="575" y="4740"/>
                  </a:cubicBezTo>
                  <a:lnTo>
                    <a:pt x="575" y="297"/>
                  </a:lnTo>
                  <a:cubicBezTo>
                    <a:pt x="575" y="139"/>
                    <a:pt x="456" y="1"/>
                    <a:pt x="29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4387275" y="2061325"/>
              <a:ext cx="139375" cy="97500"/>
            </a:xfrm>
            <a:custGeom>
              <a:rect b="b" l="l" r="r" t="t"/>
              <a:pathLst>
                <a:path extrusionOk="0" h="3900" w="5575">
                  <a:moveTo>
                    <a:pt x="3432" y="687"/>
                  </a:moveTo>
                  <a:lnTo>
                    <a:pt x="4940" y="1937"/>
                  </a:lnTo>
                  <a:lnTo>
                    <a:pt x="3432" y="3206"/>
                  </a:lnTo>
                  <a:lnTo>
                    <a:pt x="3432" y="2651"/>
                  </a:lnTo>
                  <a:cubicBezTo>
                    <a:pt x="3432" y="2492"/>
                    <a:pt x="3313" y="2373"/>
                    <a:pt x="3155" y="2373"/>
                  </a:cubicBezTo>
                  <a:lnTo>
                    <a:pt x="576" y="2373"/>
                  </a:lnTo>
                  <a:lnTo>
                    <a:pt x="576" y="1520"/>
                  </a:lnTo>
                  <a:lnTo>
                    <a:pt x="3155" y="1520"/>
                  </a:lnTo>
                  <a:cubicBezTo>
                    <a:pt x="3313" y="1520"/>
                    <a:pt x="3432" y="1401"/>
                    <a:pt x="3432" y="1242"/>
                  </a:cubicBezTo>
                  <a:lnTo>
                    <a:pt x="3432" y="687"/>
                  </a:lnTo>
                  <a:close/>
                  <a:moveTo>
                    <a:pt x="3315" y="0"/>
                  </a:moveTo>
                  <a:cubicBezTo>
                    <a:pt x="3253" y="0"/>
                    <a:pt x="3191" y="11"/>
                    <a:pt x="3134" y="33"/>
                  </a:cubicBezTo>
                  <a:cubicBezTo>
                    <a:pt x="2956" y="112"/>
                    <a:pt x="2856" y="290"/>
                    <a:pt x="2856" y="469"/>
                  </a:cubicBezTo>
                  <a:lnTo>
                    <a:pt x="2856" y="945"/>
                  </a:lnTo>
                  <a:lnTo>
                    <a:pt x="497" y="945"/>
                  </a:lnTo>
                  <a:cubicBezTo>
                    <a:pt x="219" y="945"/>
                    <a:pt x="0" y="1163"/>
                    <a:pt x="0" y="1421"/>
                  </a:cubicBezTo>
                  <a:lnTo>
                    <a:pt x="0" y="2472"/>
                  </a:lnTo>
                  <a:cubicBezTo>
                    <a:pt x="0" y="2730"/>
                    <a:pt x="219" y="2948"/>
                    <a:pt x="497" y="2948"/>
                  </a:cubicBezTo>
                  <a:lnTo>
                    <a:pt x="2856" y="2948"/>
                  </a:lnTo>
                  <a:lnTo>
                    <a:pt x="2856" y="3423"/>
                  </a:lnTo>
                  <a:cubicBezTo>
                    <a:pt x="2856" y="3603"/>
                    <a:pt x="2956" y="3761"/>
                    <a:pt x="3134" y="3841"/>
                  </a:cubicBezTo>
                  <a:cubicBezTo>
                    <a:pt x="3194" y="3880"/>
                    <a:pt x="3274" y="3899"/>
                    <a:pt x="3332" y="3899"/>
                  </a:cubicBezTo>
                  <a:cubicBezTo>
                    <a:pt x="3451" y="3899"/>
                    <a:pt x="3551" y="3860"/>
                    <a:pt x="3631" y="3780"/>
                  </a:cubicBezTo>
                  <a:lnTo>
                    <a:pt x="5395" y="2313"/>
                  </a:lnTo>
                  <a:cubicBezTo>
                    <a:pt x="5514" y="2214"/>
                    <a:pt x="5574" y="2095"/>
                    <a:pt x="5574" y="1937"/>
                  </a:cubicBezTo>
                  <a:cubicBezTo>
                    <a:pt x="5574" y="1797"/>
                    <a:pt x="5514" y="1678"/>
                    <a:pt x="5395" y="1580"/>
                  </a:cubicBezTo>
                  <a:lnTo>
                    <a:pt x="3631" y="112"/>
                  </a:lnTo>
                  <a:cubicBezTo>
                    <a:pt x="3541" y="36"/>
                    <a:pt x="3427" y="0"/>
                    <a:pt x="331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4214725" y="2194675"/>
              <a:ext cx="138850" cy="97550"/>
            </a:xfrm>
            <a:custGeom>
              <a:rect b="b" l="l" r="r" t="t"/>
              <a:pathLst>
                <a:path extrusionOk="0" h="3902" w="5554">
                  <a:moveTo>
                    <a:pt x="2142" y="688"/>
                  </a:moveTo>
                  <a:lnTo>
                    <a:pt x="2142" y="1244"/>
                  </a:lnTo>
                  <a:cubicBezTo>
                    <a:pt x="2142" y="1402"/>
                    <a:pt x="2261" y="1521"/>
                    <a:pt x="2420" y="1521"/>
                  </a:cubicBezTo>
                  <a:lnTo>
                    <a:pt x="4998" y="1521"/>
                  </a:lnTo>
                  <a:lnTo>
                    <a:pt x="4998" y="2373"/>
                  </a:lnTo>
                  <a:lnTo>
                    <a:pt x="2420" y="2373"/>
                  </a:lnTo>
                  <a:cubicBezTo>
                    <a:pt x="2261" y="2373"/>
                    <a:pt x="2142" y="2492"/>
                    <a:pt x="2142" y="2651"/>
                  </a:cubicBezTo>
                  <a:lnTo>
                    <a:pt x="2142" y="3206"/>
                  </a:lnTo>
                  <a:lnTo>
                    <a:pt x="635" y="1937"/>
                  </a:lnTo>
                  <a:lnTo>
                    <a:pt x="2142" y="688"/>
                  </a:lnTo>
                  <a:close/>
                  <a:moveTo>
                    <a:pt x="2249" y="1"/>
                  </a:moveTo>
                  <a:cubicBezTo>
                    <a:pt x="2136" y="1"/>
                    <a:pt x="2027" y="36"/>
                    <a:pt x="1925" y="112"/>
                  </a:cubicBezTo>
                  <a:lnTo>
                    <a:pt x="180" y="1580"/>
                  </a:lnTo>
                  <a:cubicBezTo>
                    <a:pt x="61" y="1680"/>
                    <a:pt x="0" y="1799"/>
                    <a:pt x="0" y="1937"/>
                  </a:cubicBezTo>
                  <a:cubicBezTo>
                    <a:pt x="0" y="2096"/>
                    <a:pt x="61" y="2215"/>
                    <a:pt x="180" y="2315"/>
                  </a:cubicBezTo>
                  <a:lnTo>
                    <a:pt x="1925" y="3782"/>
                  </a:lnTo>
                  <a:cubicBezTo>
                    <a:pt x="2023" y="3862"/>
                    <a:pt x="2123" y="3901"/>
                    <a:pt x="2242" y="3901"/>
                  </a:cubicBezTo>
                  <a:cubicBezTo>
                    <a:pt x="2301" y="3901"/>
                    <a:pt x="2380" y="3881"/>
                    <a:pt x="2441" y="3841"/>
                  </a:cubicBezTo>
                  <a:cubicBezTo>
                    <a:pt x="2599" y="3762"/>
                    <a:pt x="2718" y="3603"/>
                    <a:pt x="2718" y="3425"/>
                  </a:cubicBezTo>
                  <a:lnTo>
                    <a:pt x="2718" y="2949"/>
                  </a:lnTo>
                  <a:lnTo>
                    <a:pt x="5078" y="2949"/>
                  </a:lnTo>
                  <a:cubicBezTo>
                    <a:pt x="5355" y="2949"/>
                    <a:pt x="5554" y="2730"/>
                    <a:pt x="5554" y="2473"/>
                  </a:cubicBezTo>
                  <a:lnTo>
                    <a:pt x="5554" y="1421"/>
                  </a:lnTo>
                  <a:cubicBezTo>
                    <a:pt x="5554" y="1164"/>
                    <a:pt x="5355" y="945"/>
                    <a:pt x="5078" y="945"/>
                  </a:cubicBezTo>
                  <a:lnTo>
                    <a:pt x="2718" y="945"/>
                  </a:lnTo>
                  <a:lnTo>
                    <a:pt x="2718" y="469"/>
                  </a:lnTo>
                  <a:cubicBezTo>
                    <a:pt x="2718" y="292"/>
                    <a:pt x="2599" y="112"/>
                    <a:pt x="2441" y="33"/>
                  </a:cubicBezTo>
                  <a:cubicBezTo>
                    <a:pt x="2376" y="12"/>
                    <a:pt x="2312" y="1"/>
                    <a:pt x="224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5" name="Google Shape;495;p9"/>
          <p:cNvGrpSpPr/>
          <p:nvPr/>
        </p:nvGrpSpPr>
        <p:grpSpPr>
          <a:xfrm>
            <a:off x="4974338" y="3023631"/>
            <a:ext cx="412955" cy="419636"/>
            <a:chOff x="5271883" y="2796919"/>
            <a:chExt cx="462125" cy="469602"/>
          </a:xfrm>
        </p:grpSpPr>
        <p:sp>
          <p:nvSpPr>
            <p:cNvPr id="496" name="Google Shape;496;p9"/>
            <p:cNvSpPr/>
            <p:nvPr/>
          </p:nvSpPr>
          <p:spPr>
            <a:xfrm>
              <a:off x="5622908" y="3053545"/>
              <a:ext cx="104150" cy="206245"/>
            </a:xfrm>
            <a:custGeom>
              <a:rect b="b" l="l" r="r" t="t"/>
              <a:pathLst>
                <a:path extrusionOk="0" h="8519" w="4166">
                  <a:moveTo>
                    <a:pt x="2085" y="1"/>
                  </a:moveTo>
                  <a:cubicBezTo>
                    <a:pt x="2058" y="1"/>
                    <a:pt x="2033" y="11"/>
                    <a:pt x="2024" y="30"/>
                  </a:cubicBezTo>
                  <a:lnTo>
                    <a:pt x="60" y="2590"/>
                  </a:lnTo>
                  <a:cubicBezTo>
                    <a:pt x="1" y="2648"/>
                    <a:pt x="60" y="2728"/>
                    <a:pt x="120" y="2728"/>
                  </a:cubicBezTo>
                  <a:lnTo>
                    <a:pt x="1012" y="2728"/>
                  </a:lnTo>
                  <a:lnTo>
                    <a:pt x="1012" y="8262"/>
                  </a:lnTo>
                  <a:cubicBezTo>
                    <a:pt x="1012" y="8400"/>
                    <a:pt x="1131" y="8519"/>
                    <a:pt x="1270" y="8519"/>
                  </a:cubicBezTo>
                  <a:lnTo>
                    <a:pt x="2896" y="8519"/>
                  </a:lnTo>
                  <a:cubicBezTo>
                    <a:pt x="3034" y="8519"/>
                    <a:pt x="3153" y="8400"/>
                    <a:pt x="3153" y="8262"/>
                  </a:cubicBezTo>
                  <a:lnTo>
                    <a:pt x="3153" y="2728"/>
                  </a:lnTo>
                  <a:lnTo>
                    <a:pt x="4047" y="2728"/>
                  </a:lnTo>
                  <a:cubicBezTo>
                    <a:pt x="4126" y="2728"/>
                    <a:pt x="4166" y="2648"/>
                    <a:pt x="4105" y="2590"/>
                  </a:cubicBezTo>
                  <a:lnTo>
                    <a:pt x="2162" y="30"/>
                  </a:lnTo>
                  <a:cubicBezTo>
                    <a:pt x="2142" y="11"/>
                    <a:pt x="2112" y="1"/>
                    <a:pt x="208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>
              <a:off x="5279283" y="2986338"/>
              <a:ext cx="103675" cy="237936"/>
            </a:xfrm>
            <a:custGeom>
              <a:rect b="b" l="l" r="r" t="t"/>
              <a:pathLst>
                <a:path extrusionOk="0" h="9828" w="4147">
                  <a:moveTo>
                    <a:pt x="2066" y="0"/>
                  </a:moveTo>
                  <a:cubicBezTo>
                    <a:pt x="2039" y="0"/>
                    <a:pt x="2014" y="10"/>
                    <a:pt x="2005" y="30"/>
                  </a:cubicBezTo>
                  <a:lnTo>
                    <a:pt x="40" y="2589"/>
                  </a:lnTo>
                  <a:cubicBezTo>
                    <a:pt x="1" y="2648"/>
                    <a:pt x="40" y="2727"/>
                    <a:pt x="101" y="2727"/>
                  </a:cubicBezTo>
                  <a:lnTo>
                    <a:pt x="992" y="2727"/>
                  </a:lnTo>
                  <a:lnTo>
                    <a:pt x="992" y="9689"/>
                  </a:lnTo>
                  <a:cubicBezTo>
                    <a:pt x="992" y="9769"/>
                    <a:pt x="1072" y="9827"/>
                    <a:pt x="1151" y="9827"/>
                  </a:cubicBezTo>
                  <a:lnTo>
                    <a:pt x="2996" y="9827"/>
                  </a:lnTo>
                  <a:cubicBezTo>
                    <a:pt x="3076" y="9827"/>
                    <a:pt x="3134" y="9769"/>
                    <a:pt x="3134" y="9689"/>
                  </a:cubicBezTo>
                  <a:lnTo>
                    <a:pt x="3134" y="8518"/>
                  </a:lnTo>
                  <a:lnTo>
                    <a:pt x="3134" y="2727"/>
                  </a:lnTo>
                  <a:lnTo>
                    <a:pt x="4028" y="2727"/>
                  </a:lnTo>
                  <a:cubicBezTo>
                    <a:pt x="4107" y="2727"/>
                    <a:pt x="4147" y="2648"/>
                    <a:pt x="4107" y="2589"/>
                  </a:cubicBezTo>
                  <a:lnTo>
                    <a:pt x="2143" y="30"/>
                  </a:lnTo>
                  <a:cubicBezTo>
                    <a:pt x="2123" y="10"/>
                    <a:pt x="2093" y="0"/>
                    <a:pt x="2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>
              <a:off x="5547033" y="2803528"/>
              <a:ext cx="103675" cy="206124"/>
            </a:xfrm>
            <a:custGeom>
              <a:rect b="b" l="l" r="r" t="t"/>
              <a:pathLst>
                <a:path extrusionOk="0" h="8514" w="4147">
                  <a:moveTo>
                    <a:pt x="2081" y="0"/>
                  </a:moveTo>
                  <a:cubicBezTo>
                    <a:pt x="2054" y="0"/>
                    <a:pt x="2024" y="15"/>
                    <a:pt x="2005" y="44"/>
                  </a:cubicBezTo>
                  <a:lnTo>
                    <a:pt x="40" y="2583"/>
                  </a:lnTo>
                  <a:cubicBezTo>
                    <a:pt x="1" y="2643"/>
                    <a:pt x="40" y="2742"/>
                    <a:pt x="120" y="2742"/>
                  </a:cubicBezTo>
                  <a:lnTo>
                    <a:pt x="1013" y="2742"/>
                  </a:lnTo>
                  <a:lnTo>
                    <a:pt x="1013" y="4984"/>
                  </a:lnTo>
                  <a:lnTo>
                    <a:pt x="1013" y="8514"/>
                  </a:lnTo>
                  <a:lnTo>
                    <a:pt x="2817" y="8514"/>
                  </a:lnTo>
                  <a:cubicBezTo>
                    <a:pt x="2996" y="8514"/>
                    <a:pt x="3155" y="8374"/>
                    <a:pt x="3155" y="8196"/>
                  </a:cubicBezTo>
                  <a:lnTo>
                    <a:pt x="3155" y="2742"/>
                  </a:lnTo>
                  <a:lnTo>
                    <a:pt x="4047" y="2742"/>
                  </a:lnTo>
                  <a:cubicBezTo>
                    <a:pt x="4107" y="2742"/>
                    <a:pt x="4146" y="2643"/>
                    <a:pt x="4107" y="2583"/>
                  </a:cubicBezTo>
                  <a:lnTo>
                    <a:pt x="2143" y="44"/>
                  </a:lnTo>
                  <a:cubicBezTo>
                    <a:pt x="2133" y="15"/>
                    <a:pt x="2108" y="0"/>
                    <a:pt x="208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>
              <a:off x="5395308" y="3061946"/>
              <a:ext cx="210250" cy="197844"/>
            </a:xfrm>
            <a:custGeom>
              <a:rect b="b" l="l" r="r" t="t"/>
              <a:pathLst>
                <a:path extrusionOk="0" h="8172" w="8410">
                  <a:moveTo>
                    <a:pt x="2262" y="1"/>
                  </a:moveTo>
                  <a:lnTo>
                    <a:pt x="2262" y="1211"/>
                  </a:lnTo>
                  <a:lnTo>
                    <a:pt x="140" y="2976"/>
                  </a:lnTo>
                  <a:cubicBezTo>
                    <a:pt x="40" y="3055"/>
                    <a:pt x="1" y="3155"/>
                    <a:pt x="1" y="3274"/>
                  </a:cubicBezTo>
                  <a:lnTo>
                    <a:pt x="1" y="7855"/>
                  </a:lnTo>
                  <a:cubicBezTo>
                    <a:pt x="1" y="8034"/>
                    <a:pt x="140" y="8172"/>
                    <a:pt x="318" y="8172"/>
                  </a:cubicBezTo>
                  <a:lnTo>
                    <a:pt x="8093" y="8172"/>
                  </a:lnTo>
                  <a:cubicBezTo>
                    <a:pt x="8272" y="8172"/>
                    <a:pt x="8410" y="8034"/>
                    <a:pt x="8410" y="7855"/>
                  </a:cubicBezTo>
                  <a:lnTo>
                    <a:pt x="8410" y="3274"/>
                  </a:lnTo>
                  <a:cubicBezTo>
                    <a:pt x="8410" y="3155"/>
                    <a:pt x="8370" y="3055"/>
                    <a:pt x="8272" y="2976"/>
                  </a:cubicBezTo>
                  <a:lnTo>
                    <a:pt x="6149" y="1211"/>
                  </a:lnTo>
                  <a:lnTo>
                    <a:pt x="614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>
              <a:off x="5416658" y="2926079"/>
              <a:ext cx="166625" cy="160875"/>
            </a:xfrm>
            <a:custGeom>
              <a:rect b="b" l="l" r="r" t="t"/>
              <a:pathLst>
                <a:path extrusionOk="0" h="6645" w="6665">
                  <a:moveTo>
                    <a:pt x="3332" y="1"/>
                  </a:moveTo>
                  <a:cubicBezTo>
                    <a:pt x="1487" y="1"/>
                    <a:pt x="0" y="1488"/>
                    <a:pt x="0" y="3333"/>
                  </a:cubicBezTo>
                  <a:cubicBezTo>
                    <a:pt x="0" y="5157"/>
                    <a:pt x="1487" y="6644"/>
                    <a:pt x="3332" y="6644"/>
                  </a:cubicBezTo>
                  <a:cubicBezTo>
                    <a:pt x="5176" y="6644"/>
                    <a:pt x="6664" y="5157"/>
                    <a:pt x="6664" y="3333"/>
                  </a:cubicBezTo>
                  <a:cubicBezTo>
                    <a:pt x="6664" y="1488"/>
                    <a:pt x="5176" y="1"/>
                    <a:pt x="33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>
              <a:off x="5438958" y="3012291"/>
              <a:ext cx="121975" cy="54037"/>
            </a:xfrm>
            <a:custGeom>
              <a:rect b="b" l="l" r="r" t="t"/>
              <a:pathLst>
                <a:path extrusionOk="0" h="2232" w="4879">
                  <a:moveTo>
                    <a:pt x="310" y="1"/>
                  </a:moveTo>
                  <a:cubicBezTo>
                    <a:pt x="286" y="1"/>
                    <a:pt x="262" y="4"/>
                    <a:pt x="238" y="10"/>
                  </a:cubicBezTo>
                  <a:cubicBezTo>
                    <a:pt x="100" y="49"/>
                    <a:pt x="0" y="187"/>
                    <a:pt x="40" y="346"/>
                  </a:cubicBezTo>
                  <a:cubicBezTo>
                    <a:pt x="317" y="1457"/>
                    <a:pt x="1290" y="2231"/>
                    <a:pt x="2440" y="2231"/>
                  </a:cubicBezTo>
                  <a:cubicBezTo>
                    <a:pt x="3591" y="2231"/>
                    <a:pt x="4582" y="1457"/>
                    <a:pt x="4839" y="346"/>
                  </a:cubicBezTo>
                  <a:cubicBezTo>
                    <a:pt x="4879" y="187"/>
                    <a:pt x="4781" y="49"/>
                    <a:pt x="4641" y="10"/>
                  </a:cubicBezTo>
                  <a:cubicBezTo>
                    <a:pt x="4617" y="4"/>
                    <a:pt x="4593" y="1"/>
                    <a:pt x="4569" y="1"/>
                  </a:cubicBezTo>
                  <a:cubicBezTo>
                    <a:pt x="4437" y="1"/>
                    <a:pt x="4318" y="90"/>
                    <a:pt x="4284" y="208"/>
                  </a:cubicBezTo>
                  <a:cubicBezTo>
                    <a:pt x="4086" y="1060"/>
                    <a:pt x="3313" y="1676"/>
                    <a:pt x="2440" y="1676"/>
                  </a:cubicBezTo>
                  <a:cubicBezTo>
                    <a:pt x="1568" y="1676"/>
                    <a:pt x="793" y="1060"/>
                    <a:pt x="595" y="208"/>
                  </a:cubicBezTo>
                  <a:cubicBezTo>
                    <a:pt x="561" y="90"/>
                    <a:pt x="442" y="1"/>
                    <a:pt x="31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>
              <a:off x="5465733" y="2966413"/>
              <a:ext cx="14400" cy="21160"/>
            </a:xfrm>
            <a:custGeom>
              <a:rect b="b" l="l" r="r" t="t"/>
              <a:pathLst>
                <a:path extrusionOk="0" h="874" w="576">
                  <a:moveTo>
                    <a:pt x="278" y="1"/>
                  </a:moveTo>
                  <a:cubicBezTo>
                    <a:pt x="119" y="1"/>
                    <a:pt x="0" y="120"/>
                    <a:pt x="0" y="278"/>
                  </a:cubicBezTo>
                  <a:lnTo>
                    <a:pt x="0" y="596"/>
                  </a:lnTo>
                  <a:cubicBezTo>
                    <a:pt x="0" y="754"/>
                    <a:pt x="119" y="873"/>
                    <a:pt x="278" y="873"/>
                  </a:cubicBezTo>
                  <a:cubicBezTo>
                    <a:pt x="436" y="873"/>
                    <a:pt x="576" y="734"/>
                    <a:pt x="576" y="596"/>
                  </a:cubicBezTo>
                  <a:lnTo>
                    <a:pt x="576" y="278"/>
                  </a:lnTo>
                  <a:cubicBezTo>
                    <a:pt x="576" y="120"/>
                    <a:pt x="436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>
              <a:off x="5520783" y="2966413"/>
              <a:ext cx="14375" cy="21160"/>
            </a:xfrm>
            <a:custGeom>
              <a:rect b="b" l="l" r="r" t="t"/>
              <a:pathLst>
                <a:path extrusionOk="0" h="874" w="575">
                  <a:moveTo>
                    <a:pt x="297" y="1"/>
                  </a:moveTo>
                  <a:cubicBezTo>
                    <a:pt x="138" y="1"/>
                    <a:pt x="0" y="120"/>
                    <a:pt x="0" y="278"/>
                  </a:cubicBezTo>
                  <a:lnTo>
                    <a:pt x="0" y="596"/>
                  </a:lnTo>
                  <a:cubicBezTo>
                    <a:pt x="0" y="734"/>
                    <a:pt x="138" y="873"/>
                    <a:pt x="297" y="873"/>
                  </a:cubicBezTo>
                  <a:cubicBezTo>
                    <a:pt x="456" y="873"/>
                    <a:pt x="575" y="754"/>
                    <a:pt x="575" y="596"/>
                  </a:cubicBezTo>
                  <a:lnTo>
                    <a:pt x="575" y="278"/>
                  </a:lnTo>
                  <a:cubicBezTo>
                    <a:pt x="575" y="120"/>
                    <a:pt x="456" y="1"/>
                    <a:pt x="2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5387908" y="3115159"/>
              <a:ext cx="33225" cy="151361"/>
            </a:xfrm>
            <a:custGeom>
              <a:rect b="b" l="l" r="r" t="t"/>
              <a:pathLst>
                <a:path extrusionOk="0" h="6252" w="1329">
                  <a:moveTo>
                    <a:pt x="1009" y="1"/>
                  </a:moveTo>
                  <a:cubicBezTo>
                    <a:pt x="947" y="1"/>
                    <a:pt x="885" y="21"/>
                    <a:pt x="833" y="64"/>
                  </a:cubicBezTo>
                  <a:lnTo>
                    <a:pt x="476" y="362"/>
                  </a:lnTo>
                  <a:cubicBezTo>
                    <a:pt x="178" y="619"/>
                    <a:pt x="0" y="976"/>
                    <a:pt x="0" y="1373"/>
                  </a:cubicBezTo>
                  <a:lnTo>
                    <a:pt x="0" y="5974"/>
                  </a:lnTo>
                  <a:cubicBezTo>
                    <a:pt x="0" y="6133"/>
                    <a:pt x="138" y="6252"/>
                    <a:pt x="297" y="6252"/>
                  </a:cubicBezTo>
                  <a:cubicBezTo>
                    <a:pt x="455" y="6252"/>
                    <a:pt x="574" y="6133"/>
                    <a:pt x="574" y="5974"/>
                  </a:cubicBezTo>
                  <a:lnTo>
                    <a:pt x="574" y="1373"/>
                  </a:lnTo>
                  <a:cubicBezTo>
                    <a:pt x="574" y="1155"/>
                    <a:pt x="674" y="936"/>
                    <a:pt x="833" y="798"/>
                  </a:cubicBezTo>
                  <a:lnTo>
                    <a:pt x="1209" y="500"/>
                  </a:lnTo>
                  <a:cubicBezTo>
                    <a:pt x="1328" y="402"/>
                    <a:pt x="1328" y="222"/>
                    <a:pt x="1230" y="103"/>
                  </a:cubicBezTo>
                  <a:cubicBezTo>
                    <a:pt x="1173" y="36"/>
                    <a:pt x="1091" y="1"/>
                    <a:pt x="10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>
              <a:off x="5431008" y="3142613"/>
              <a:ext cx="14425" cy="123907"/>
            </a:xfrm>
            <a:custGeom>
              <a:rect b="b" l="l" r="r" t="t"/>
              <a:pathLst>
                <a:path extrusionOk="0" h="5118" w="577">
                  <a:moveTo>
                    <a:pt x="299" y="1"/>
                  </a:moveTo>
                  <a:cubicBezTo>
                    <a:pt x="140" y="1"/>
                    <a:pt x="1" y="120"/>
                    <a:pt x="1" y="278"/>
                  </a:cubicBezTo>
                  <a:lnTo>
                    <a:pt x="1" y="4840"/>
                  </a:lnTo>
                  <a:cubicBezTo>
                    <a:pt x="1" y="4999"/>
                    <a:pt x="140" y="5118"/>
                    <a:pt x="299" y="5118"/>
                  </a:cubicBezTo>
                  <a:cubicBezTo>
                    <a:pt x="437" y="5118"/>
                    <a:pt x="577" y="4999"/>
                    <a:pt x="577" y="4840"/>
                  </a:cubicBezTo>
                  <a:lnTo>
                    <a:pt x="577" y="278"/>
                  </a:lnTo>
                  <a:cubicBezTo>
                    <a:pt x="577" y="120"/>
                    <a:pt x="437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>
              <a:off x="5409708" y="2919373"/>
              <a:ext cx="203325" cy="347147"/>
            </a:xfrm>
            <a:custGeom>
              <a:rect b="b" l="l" r="r" t="t"/>
              <a:pathLst>
                <a:path extrusionOk="0" h="14339" w="8133">
                  <a:moveTo>
                    <a:pt x="3610" y="0"/>
                  </a:moveTo>
                  <a:cubicBezTo>
                    <a:pt x="3034" y="0"/>
                    <a:pt x="2460" y="138"/>
                    <a:pt x="1963" y="397"/>
                  </a:cubicBezTo>
                  <a:cubicBezTo>
                    <a:pt x="1825" y="456"/>
                    <a:pt x="1765" y="635"/>
                    <a:pt x="1844" y="773"/>
                  </a:cubicBezTo>
                  <a:cubicBezTo>
                    <a:pt x="1886" y="870"/>
                    <a:pt x="1984" y="928"/>
                    <a:pt x="2087" y="928"/>
                  </a:cubicBezTo>
                  <a:cubicBezTo>
                    <a:pt x="2133" y="928"/>
                    <a:pt x="2179" y="916"/>
                    <a:pt x="2222" y="892"/>
                  </a:cubicBezTo>
                  <a:cubicBezTo>
                    <a:pt x="2658" y="674"/>
                    <a:pt x="3114" y="556"/>
                    <a:pt x="3610" y="556"/>
                  </a:cubicBezTo>
                  <a:cubicBezTo>
                    <a:pt x="5295" y="556"/>
                    <a:pt x="6644" y="1923"/>
                    <a:pt x="6644" y="3610"/>
                  </a:cubicBezTo>
                  <a:cubicBezTo>
                    <a:pt x="6644" y="5276"/>
                    <a:pt x="5295" y="6643"/>
                    <a:pt x="3610" y="6643"/>
                  </a:cubicBezTo>
                  <a:cubicBezTo>
                    <a:pt x="1924" y="6643"/>
                    <a:pt x="575" y="5276"/>
                    <a:pt x="575" y="3610"/>
                  </a:cubicBezTo>
                  <a:cubicBezTo>
                    <a:pt x="575" y="2856"/>
                    <a:pt x="834" y="2142"/>
                    <a:pt x="1329" y="1587"/>
                  </a:cubicBezTo>
                  <a:cubicBezTo>
                    <a:pt x="1429" y="1468"/>
                    <a:pt x="1429" y="1289"/>
                    <a:pt x="1310" y="1190"/>
                  </a:cubicBezTo>
                  <a:cubicBezTo>
                    <a:pt x="1253" y="1142"/>
                    <a:pt x="1182" y="1117"/>
                    <a:pt x="1113" y="1117"/>
                  </a:cubicBezTo>
                  <a:cubicBezTo>
                    <a:pt x="1038" y="1117"/>
                    <a:pt x="964" y="1147"/>
                    <a:pt x="913" y="1209"/>
                  </a:cubicBezTo>
                  <a:cubicBezTo>
                    <a:pt x="318" y="1864"/>
                    <a:pt x="1" y="2716"/>
                    <a:pt x="1" y="3610"/>
                  </a:cubicBezTo>
                  <a:cubicBezTo>
                    <a:pt x="1" y="4760"/>
                    <a:pt x="556" y="5791"/>
                    <a:pt x="1389" y="6445"/>
                  </a:cubicBezTo>
                  <a:lnTo>
                    <a:pt x="1389" y="6961"/>
                  </a:lnTo>
                  <a:lnTo>
                    <a:pt x="932" y="7357"/>
                  </a:lnTo>
                  <a:cubicBezTo>
                    <a:pt x="813" y="7457"/>
                    <a:pt x="794" y="7635"/>
                    <a:pt x="892" y="7754"/>
                  </a:cubicBezTo>
                  <a:cubicBezTo>
                    <a:pt x="953" y="7814"/>
                    <a:pt x="1032" y="7854"/>
                    <a:pt x="1111" y="7854"/>
                  </a:cubicBezTo>
                  <a:cubicBezTo>
                    <a:pt x="1170" y="7854"/>
                    <a:pt x="1249" y="7833"/>
                    <a:pt x="1289" y="7794"/>
                  </a:cubicBezTo>
                  <a:lnTo>
                    <a:pt x="1865" y="7318"/>
                  </a:lnTo>
                  <a:cubicBezTo>
                    <a:pt x="1924" y="7259"/>
                    <a:pt x="1963" y="7180"/>
                    <a:pt x="1963" y="7100"/>
                  </a:cubicBezTo>
                  <a:lnTo>
                    <a:pt x="1963" y="6802"/>
                  </a:lnTo>
                  <a:cubicBezTo>
                    <a:pt x="2460" y="7061"/>
                    <a:pt x="3015" y="7219"/>
                    <a:pt x="3610" y="7219"/>
                  </a:cubicBezTo>
                  <a:cubicBezTo>
                    <a:pt x="4224" y="7219"/>
                    <a:pt x="4800" y="7061"/>
                    <a:pt x="5295" y="6783"/>
                  </a:cubicBezTo>
                  <a:lnTo>
                    <a:pt x="5295" y="7100"/>
                  </a:lnTo>
                  <a:cubicBezTo>
                    <a:pt x="5295" y="7180"/>
                    <a:pt x="5335" y="7259"/>
                    <a:pt x="5395" y="7318"/>
                  </a:cubicBezTo>
                  <a:lnTo>
                    <a:pt x="7299" y="8885"/>
                  </a:lnTo>
                  <a:cubicBezTo>
                    <a:pt x="7458" y="9023"/>
                    <a:pt x="7556" y="9242"/>
                    <a:pt x="7556" y="9460"/>
                  </a:cubicBezTo>
                  <a:lnTo>
                    <a:pt x="7556" y="14061"/>
                  </a:lnTo>
                  <a:cubicBezTo>
                    <a:pt x="7556" y="14220"/>
                    <a:pt x="7675" y="14339"/>
                    <a:pt x="7834" y="14339"/>
                  </a:cubicBezTo>
                  <a:cubicBezTo>
                    <a:pt x="7993" y="14339"/>
                    <a:pt x="8132" y="14220"/>
                    <a:pt x="8132" y="14061"/>
                  </a:cubicBezTo>
                  <a:lnTo>
                    <a:pt x="8132" y="9460"/>
                  </a:lnTo>
                  <a:cubicBezTo>
                    <a:pt x="8132" y="9063"/>
                    <a:pt x="7953" y="8706"/>
                    <a:pt x="7656" y="8449"/>
                  </a:cubicBezTo>
                  <a:lnTo>
                    <a:pt x="5871" y="6961"/>
                  </a:lnTo>
                  <a:lnTo>
                    <a:pt x="5871" y="6426"/>
                  </a:lnTo>
                  <a:cubicBezTo>
                    <a:pt x="6684" y="5752"/>
                    <a:pt x="7220" y="4739"/>
                    <a:pt x="7220" y="3610"/>
                  </a:cubicBezTo>
                  <a:cubicBezTo>
                    <a:pt x="7220" y="1606"/>
                    <a:pt x="5594" y="0"/>
                    <a:pt x="361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5555483" y="3142613"/>
              <a:ext cx="14375" cy="123907"/>
            </a:xfrm>
            <a:custGeom>
              <a:rect b="b" l="l" r="r" t="t"/>
              <a:pathLst>
                <a:path extrusionOk="0" h="5118" w="575">
                  <a:moveTo>
                    <a:pt x="278" y="1"/>
                  </a:moveTo>
                  <a:cubicBezTo>
                    <a:pt x="139" y="1"/>
                    <a:pt x="1" y="120"/>
                    <a:pt x="1" y="278"/>
                  </a:cubicBezTo>
                  <a:lnTo>
                    <a:pt x="1" y="4840"/>
                  </a:lnTo>
                  <a:cubicBezTo>
                    <a:pt x="1" y="4999"/>
                    <a:pt x="139" y="5118"/>
                    <a:pt x="278" y="5118"/>
                  </a:cubicBezTo>
                  <a:cubicBezTo>
                    <a:pt x="437" y="5118"/>
                    <a:pt x="575" y="4999"/>
                    <a:pt x="575" y="4840"/>
                  </a:cubicBezTo>
                  <a:lnTo>
                    <a:pt x="575" y="278"/>
                  </a:lnTo>
                  <a:cubicBezTo>
                    <a:pt x="575" y="120"/>
                    <a:pt x="4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5615983" y="3046597"/>
              <a:ext cx="118025" cy="219924"/>
            </a:xfrm>
            <a:custGeom>
              <a:rect b="b" l="l" r="r" t="t"/>
              <a:pathLst>
                <a:path extrusionOk="0" h="9084" w="4721">
                  <a:moveTo>
                    <a:pt x="2360" y="0"/>
                  </a:moveTo>
                  <a:cubicBezTo>
                    <a:pt x="2241" y="0"/>
                    <a:pt x="2142" y="60"/>
                    <a:pt x="2063" y="140"/>
                  </a:cubicBezTo>
                  <a:lnTo>
                    <a:pt x="99" y="2697"/>
                  </a:lnTo>
                  <a:cubicBezTo>
                    <a:pt x="19" y="2816"/>
                    <a:pt x="0" y="2956"/>
                    <a:pt x="59" y="3094"/>
                  </a:cubicBezTo>
                  <a:cubicBezTo>
                    <a:pt x="138" y="3213"/>
                    <a:pt x="257" y="3292"/>
                    <a:pt x="397" y="3292"/>
                  </a:cubicBezTo>
                  <a:lnTo>
                    <a:pt x="1011" y="3292"/>
                  </a:lnTo>
                  <a:lnTo>
                    <a:pt x="1011" y="6367"/>
                  </a:lnTo>
                  <a:cubicBezTo>
                    <a:pt x="1011" y="6526"/>
                    <a:pt x="1130" y="6645"/>
                    <a:pt x="1289" y="6645"/>
                  </a:cubicBezTo>
                  <a:cubicBezTo>
                    <a:pt x="1447" y="6645"/>
                    <a:pt x="1566" y="6526"/>
                    <a:pt x="1566" y="6367"/>
                  </a:cubicBezTo>
                  <a:lnTo>
                    <a:pt x="1566" y="3015"/>
                  </a:lnTo>
                  <a:cubicBezTo>
                    <a:pt x="1566" y="2856"/>
                    <a:pt x="1447" y="2737"/>
                    <a:pt x="1289" y="2737"/>
                  </a:cubicBezTo>
                  <a:lnTo>
                    <a:pt x="794" y="2737"/>
                  </a:lnTo>
                  <a:lnTo>
                    <a:pt x="2360" y="695"/>
                  </a:lnTo>
                  <a:lnTo>
                    <a:pt x="3927" y="2737"/>
                  </a:lnTo>
                  <a:lnTo>
                    <a:pt x="3430" y="2737"/>
                  </a:lnTo>
                  <a:cubicBezTo>
                    <a:pt x="3272" y="2737"/>
                    <a:pt x="3153" y="2856"/>
                    <a:pt x="3153" y="3015"/>
                  </a:cubicBezTo>
                  <a:lnTo>
                    <a:pt x="3153" y="8806"/>
                  </a:lnTo>
                  <a:cubicBezTo>
                    <a:pt x="3153" y="8965"/>
                    <a:pt x="3272" y="9084"/>
                    <a:pt x="3430" y="9084"/>
                  </a:cubicBezTo>
                  <a:cubicBezTo>
                    <a:pt x="3589" y="9084"/>
                    <a:pt x="3708" y="8965"/>
                    <a:pt x="3708" y="8806"/>
                  </a:cubicBezTo>
                  <a:lnTo>
                    <a:pt x="3708" y="3292"/>
                  </a:lnTo>
                  <a:lnTo>
                    <a:pt x="4324" y="3292"/>
                  </a:lnTo>
                  <a:cubicBezTo>
                    <a:pt x="4462" y="3292"/>
                    <a:pt x="4601" y="3213"/>
                    <a:pt x="4660" y="3094"/>
                  </a:cubicBezTo>
                  <a:cubicBezTo>
                    <a:pt x="4720" y="2956"/>
                    <a:pt x="4700" y="2816"/>
                    <a:pt x="4620" y="2697"/>
                  </a:cubicBezTo>
                  <a:lnTo>
                    <a:pt x="2658" y="140"/>
                  </a:lnTo>
                  <a:cubicBezTo>
                    <a:pt x="2578" y="60"/>
                    <a:pt x="2479" y="0"/>
                    <a:pt x="236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>
              <a:off x="5641233" y="3223281"/>
              <a:ext cx="13925" cy="43239"/>
            </a:xfrm>
            <a:custGeom>
              <a:rect b="b" l="l" r="r" t="t"/>
              <a:pathLst>
                <a:path extrusionOk="0" h="1786" w="557">
                  <a:moveTo>
                    <a:pt x="279" y="1"/>
                  </a:moveTo>
                  <a:cubicBezTo>
                    <a:pt x="120" y="1"/>
                    <a:pt x="1" y="120"/>
                    <a:pt x="1" y="278"/>
                  </a:cubicBezTo>
                  <a:lnTo>
                    <a:pt x="1" y="1508"/>
                  </a:lnTo>
                  <a:cubicBezTo>
                    <a:pt x="1" y="1667"/>
                    <a:pt x="120" y="1786"/>
                    <a:pt x="279" y="1786"/>
                  </a:cubicBezTo>
                  <a:cubicBezTo>
                    <a:pt x="437" y="1786"/>
                    <a:pt x="556" y="1667"/>
                    <a:pt x="556" y="1508"/>
                  </a:cubicBezTo>
                  <a:lnTo>
                    <a:pt x="556" y="278"/>
                  </a:lnTo>
                  <a:cubicBezTo>
                    <a:pt x="556" y="120"/>
                    <a:pt x="437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>
              <a:off x="5271883" y="2979365"/>
              <a:ext cx="118025" cy="252123"/>
            </a:xfrm>
            <a:custGeom>
              <a:rect b="b" l="l" r="r" t="t"/>
              <a:pathLst>
                <a:path extrusionOk="0" h="10414" w="4721">
                  <a:moveTo>
                    <a:pt x="2359" y="0"/>
                  </a:moveTo>
                  <a:cubicBezTo>
                    <a:pt x="2240" y="0"/>
                    <a:pt x="2142" y="61"/>
                    <a:pt x="2063" y="159"/>
                  </a:cubicBezTo>
                  <a:lnTo>
                    <a:pt x="98" y="2698"/>
                  </a:lnTo>
                  <a:cubicBezTo>
                    <a:pt x="19" y="2817"/>
                    <a:pt x="0" y="2975"/>
                    <a:pt x="59" y="3094"/>
                  </a:cubicBezTo>
                  <a:cubicBezTo>
                    <a:pt x="138" y="3234"/>
                    <a:pt x="257" y="3313"/>
                    <a:pt x="397" y="3313"/>
                  </a:cubicBezTo>
                  <a:lnTo>
                    <a:pt x="1011" y="3313"/>
                  </a:lnTo>
                  <a:lnTo>
                    <a:pt x="1011" y="10115"/>
                  </a:lnTo>
                  <a:cubicBezTo>
                    <a:pt x="1011" y="10274"/>
                    <a:pt x="1130" y="10414"/>
                    <a:pt x="1288" y="10414"/>
                  </a:cubicBezTo>
                  <a:cubicBezTo>
                    <a:pt x="1447" y="10414"/>
                    <a:pt x="1587" y="10274"/>
                    <a:pt x="1587" y="10115"/>
                  </a:cubicBezTo>
                  <a:lnTo>
                    <a:pt x="1587" y="3015"/>
                  </a:lnTo>
                  <a:cubicBezTo>
                    <a:pt x="1587" y="2856"/>
                    <a:pt x="1447" y="2737"/>
                    <a:pt x="1288" y="2737"/>
                  </a:cubicBezTo>
                  <a:lnTo>
                    <a:pt x="793" y="2737"/>
                  </a:lnTo>
                  <a:lnTo>
                    <a:pt x="2359" y="695"/>
                  </a:lnTo>
                  <a:lnTo>
                    <a:pt x="3927" y="2737"/>
                  </a:lnTo>
                  <a:lnTo>
                    <a:pt x="3430" y="2737"/>
                  </a:lnTo>
                  <a:cubicBezTo>
                    <a:pt x="3272" y="2737"/>
                    <a:pt x="3153" y="2856"/>
                    <a:pt x="3153" y="3015"/>
                  </a:cubicBezTo>
                  <a:lnTo>
                    <a:pt x="3153" y="8806"/>
                  </a:lnTo>
                  <a:cubicBezTo>
                    <a:pt x="3153" y="8965"/>
                    <a:pt x="3272" y="9084"/>
                    <a:pt x="3430" y="9084"/>
                  </a:cubicBezTo>
                  <a:cubicBezTo>
                    <a:pt x="3589" y="9084"/>
                    <a:pt x="3708" y="8965"/>
                    <a:pt x="3708" y="8806"/>
                  </a:cubicBezTo>
                  <a:lnTo>
                    <a:pt x="3708" y="3313"/>
                  </a:lnTo>
                  <a:lnTo>
                    <a:pt x="4324" y="3313"/>
                  </a:lnTo>
                  <a:cubicBezTo>
                    <a:pt x="4462" y="3313"/>
                    <a:pt x="4601" y="3234"/>
                    <a:pt x="4660" y="3094"/>
                  </a:cubicBezTo>
                  <a:cubicBezTo>
                    <a:pt x="4720" y="2975"/>
                    <a:pt x="4700" y="2817"/>
                    <a:pt x="4620" y="2698"/>
                  </a:cubicBezTo>
                  <a:lnTo>
                    <a:pt x="2658" y="159"/>
                  </a:lnTo>
                  <a:cubicBezTo>
                    <a:pt x="2578" y="61"/>
                    <a:pt x="2478" y="0"/>
                    <a:pt x="235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>
              <a:off x="5540083" y="2796919"/>
              <a:ext cx="118050" cy="219924"/>
            </a:xfrm>
            <a:custGeom>
              <a:rect b="b" l="l" r="r" t="t"/>
              <a:pathLst>
                <a:path extrusionOk="0" h="9084" w="4722">
                  <a:moveTo>
                    <a:pt x="2362" y="0"/>
                  </a:moveTo>
                  <a:cubicBezTo>
                    <a:pt x="2243" y="0"/>
                    <a:pt x="2124" y="40"/>
                    <a:pt x="2064" y="140"/>
                  </a:cubicBezTo>
                  <a:lnTo>
                    <a:pt x="101" y="2697"/>
                  </a:lnTo>
                  <a:cubicBezTo>
                    <a:pt x="22" y="2797"/>
                    <a:pt x="1" y="2956"/>
                    <a:pt x="61" y="3075"/>
                  </a:cubicBezTo>
                  <a:cubicBezTo>
                    <a:pt x="120" y="3213"/>
                    <a:pt x="260" y="3292"/>
                    <a:pt x="398" y="3292"/>
                  </a:cubicBezTo>
                  <a:lnTo>
                    <a:pt x="1013" y="3292"/>
                  </a:lnTo>
                  <a:lnTo>
                    <a:pt x="1013" y="5257"/>
                  </a:lnTo>
                  <a:cubicBezTo>
                    <a:pt x="1013" y="5415"/>
                    <a:pt x="1132" y="5553"/>
                    <a:pt x="1291" y="5553"/>
                  </a:cubicBezTo>
                  <a:cubicBezTo>
                    <a:pt x="1450" y="5553"/>
                    <a:pt x="1569" y="5415"/>
                    <a:pt x="1569" y="5257"/>
                  </a:cubicBezTo>
                  <a:lnTo>
                    <a:pt x="1569" y="3015"/>
                  </a:lnTo>
                  <a:cubicBezTo>
                    <a:pt x="1569" y="2856"/>
                    <a:pt x="1450" y="2718"/>
                    <a:pt x="1291" y="2718"/>
                  </a:cubicBezTo>
                  <a:lnTo>
                    <a:pt x="794" y="2718"/>
                  </a:lnTo>
                  <a:lnTo>
                    <a:pt x="2362" y="695"/>
                  </a:lnTo>
                  <a:lnTo>
                    <a:pt x="3928" y="2718"/>
                  </a:lnTo>
                  <a:lnTo>
                    <a:pt x="3433" y="2718"/>
                  </a:lnTo>
                  <a:cubicBezTo>
                    <a:pt x="3274" y="2718"/>
                    <a:pt x="3135" y="2856"/>
                    <a:pt x="3135" y="3015"/>
                  </a:cubicBezTo>
                  <a:lnTo>
                    <a:pt x="3135" y="8787"/>
                  </a:lnTo>
                  <a:cubicBezTo>
                    <a:pt x="3135" y="8945"/>
                    <a:pt x="3274" y="9083"/>
                    <a:pt x="3433" y="9083"/>
                  </a:cubicBezTo>
                  <a:cubicBezTo>
                    <a:pt x="3592" y="9083"/>
                    <a:pt x="3711" y="8945"/>
                    <a:pt x="3711" y="8787"/>
                  </a:cubicBezTo>
                  <a:lnTo>
                    <a:pt x="3711" y="3292"/>
                  </a:lnTo>
                  <a:lnTo>
                    <a:pt x="4325" y="3292"/>
                  </a:lnTo>
                  <a:cubicBezTo>
                    <a:pt x="4464" y="3292"/>
                    <a:pt x="4583" y="3213"/>
                    <a:pt x="4642" y="3075"/>
                  </a:cubicBezTo>
                  <a:cubicBezTo>
                    <a:pt x="4721" y="2956"/>
                    <a:pt x="4702" y="2797"/>
                    <a:pt x="4623" y="2697"/>
                  </a:cubicBezTo>
                  <a:lnTo>
                    <a:pt x="2659" y="140"/>
                  </a:lnTo>
                  <a:cubicBezTo>
                    <a:pt x="2579" y="40"/>
                    <a:pt x="2481" y="0"/>
                    <a:pt x="2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2" name="Google Shape;512;p9"/>
          <p:cNvGrpSpPr/>
          <p:nvPr/>
        </p:nvGrpSpPr>
        <p:grpSpPr>
          <a:xfrm>
            <a:off x="1424045" y="2037393"/>
            <a:ext cx="433776" cy="418810"/>
            <a:chOff x="3383250" y="1953050"/>
            <a:chExt cx="485425" cy="483950"/>
          </a:xfrm>
        </p:grpSpPr>
        <p:sp>
          <p:nvSpPr>
            <p:cNvPr id="513" name="Google Shape;513;p9"/>
            <p:cNvSpPr/>
            <p:nvPr/>
          </p:nvSpPr>
          <p:spPr>
            <a:xfrm>
              <a:off x="3445725" y="1960000"/>
              <a:ext cx="360000" cy="314850"/>
            </a:xfrm>
            <a:custGeom>
              <a:rect b="b" l="l" r="r" t="t"/>
              <a:pathLst>
                <a:path extrusionOk="0" h="12594" w="14400">
                  <a:moveTo>
                    <a:pt x="416" y="0"/>
                  </a:moveTo>
                  <a:cubicBezTo>
                    <a:pt x="199" y="0"/>
                    <a:pt x="0" y="199"/>
                    <a:pt x="0" y="416"/>
                  </a:cubicBezTo>
                  <a:lnTo>
                    <a:pt x="0" y="12593"/>
                  </a:lnTo>
                  <a:lnTo>
                    <a:pt x="14399" y="12593"/>
                  </a:lnTo>
                  <a:lnTo>
                    <a:pt x="14399" y="416"/>
                  </a:lnTo>
                  <a:cubicBezTo>
                    <a:pt x="14399" y="199"/>
                    <a:pt x="14220" y="0"/>
                    <a:pt x="139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474475" y="1988225"/>
              <a:ext cx="302950" cy="235575"/>
            </a:xfrm>
            <a:custGeom>
              <a:rect b="b" l="l" r="r" t="t"/>
              <a:pathLst>
                <a:path extrusionOk="0" h="9423" w="12118">
                  <a:moveTo>
                    <a:pt x="99" y="1"/>
                  </a:moveTo>
                  <a:cubicBezTo>
                    <a:pt x="40" y="1"/>
                    <a:pt x="1" y="61"/>
                    <a:pt x="1" y="120"/>
                  </a:cubicBezTo>
                  <a:lnTo>
                    <a:pt x="1" y="9322"/>
                  </a:lnTo>
                  <a:cubicBezTo>
                    <a:pt x="1" y="9383"/>
                    <a:pt x="40" y="9422"/>
                    <a:pt x="99" y="9422"/>
                  </a:cubicBezTo>
                  <a:lnTo>
                    <a:pt x="11999" y="9422"/>
                  </a:lnTo>
                  <a:cubicBezTo>
                    <a:pt x="12059" y="9422"/>
                    <a:pt x="12118" y="9383"/>
                    <a:pt x="12118" y="9322"/>
                  </a:cubicBezTo>
                  <a:lnTo>
                    <a:pt x="12118" y="120"/>
                  </a:lnTo>
                  <a:cubicBezTo>
                    <a:pt x="12118" y="61"/>
                    <a:pt x="12059" y="1"/>
                    <a:pt x="119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3568675" y="2201950"/>
              <a:ext cx="114075" cy="21850"/>
            </a:xfrm>
            <a:custGeom>
              <a:rect b="b" l="l" r="r" t="t"/>
              <a:pathLst>
                <a:path extrusionOk="0" h="874" w="4563">
                  <a:moveTo>
                    <a:pt x="2281" y="1"/>
                  </a:moveTo>
                  <a:cubicBezTo>
                    <a:pt x="1408" y="1"/>
                    <a:pt x="615" y="337"/>
                    <a:pt x="1" y="873"/>
                  </a:cubicBezTo>
                  <a:lnTo>
                    <a:pt x="4562" y="873"/>
                  </a:lnTo>
                  <a:cubicBezTo>
                    <a:pt x="3967" y="337"/>
                    <a:pt x="3154" y="1"/>
                    <a:pt x="2281" y="1"/>
                  </a:cubicBezTo>
                  <a:close/>
                </a:path>
              </a:pathLst>
            </a:custGeom>
            <a:solidFill>
              <a:srgbClr val="01D0F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>
              <a:off x="3533975" y="2015000"/>
              <a:ext cx="184475" cy="208800"/>
            </a:xfrm>
            <a:custGeom>
              <a:rect b="b" l="l" r="r" t="t"/>
              <a:pathLst>
                <a:path extrusionOk="0" h="8352" w="7379">
                  <a:moveTo>
                    <a:pt x="3669" y="1"/>
                  </a:moveTo>
                  <a:cubicBezTo>
                    <a:pt x="2201" y="1"/>
                    <a:pt x="1011" y="1191"/>
                    <a:pt x="1011" y="2679"/>
                  </a:cubicBezTo>
                  <a:cubicBezTo>
                    <a:pt x="1011" y="3452"/>
                    <a:pt x="1329" y="4147"/>
                    <a:pt x="1865" y="4642"/>
                  </a:cubicBezTo>
                  <a:lnTo>
                    <a:pt x="1865" y="5535"/>
                  </a:lnTo>
                  <a:lnTo>
                    <a:pt x="496" y="6090"/>
                  </a:lnTo>
                  <a:cubicBezTo>
                    <a:pt x="199" y="6209"/>
                    <a:pt x="1" y="6506"/>
                    <a:pt x="1" y="6823"/>
                  </a:cubicBezTo>
                  <a:lnTo>
                    <a:pt x="1" y="8351"/>
                  </a:lnTo>
                  <a:lnTo>
                    <a:pt x="7378" y="8351"/>
                  </a:lnTo>
                  <a:lnTo>
                    <a:pt x="7378" y="6823"/>
                  </a:lnTo>
                  <a:cubicBezTo>
                    <a:pt x="7378" y="6506"/>
                    <a:pt x="7180" y="6209"/>
                    <a:pt x="6882" y="6090"/>
                  </a:cubicBezTo>
                  <a:lnTo>
                    <a:pt x="5533" y="5535"/>
                  </a:lnTo>
                  <a:lnTo>
                    <a:pt x="5533" y="4602"/>
                  </a:lnTo>
                  <a:cubicBezTo>
                    <a:pt x="6030" y="4107"/>
                    <a:pt x="6347" y="3433"/>
                    <a:pt x="6347" y="2679"/>
                  </a:cubicBezTo>
                  <a:cubicBezTo>
                    <a:pt x="6347" y="1191"/>
                    <a:pt x="5157" y="1"/>
                    <a:pt x="36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>
              <a:off x="3390200" y="2252025"/>
              <a:ext cx="471050" cy="45150"/>
            </a:xfrm>
            <a:custGeom>
              <a:rect b="b" l="l" r="r" t="t"/>
              <a:pathLst>
                <a:path extrusionOk="0" h="1806" w="18842">
                  <a:moveTo>
                    <a:pt x="436" y="0"/>
                  </a:moveTo>
                  <a:cubicBezTo>
                    <a:pt x="198" y="0"/>
                    <a:pt x="0" y="198"/>
                    <a:pt x="0" y="436"/>
                  </a:cubicBezTo>
                  <a:lnTo>
                    <a:pt x="0" y="1388"/>
                  </a:lnTo>
                  <a:cubicBezTo>
                    <a:pt x="0" y="1626"/>
                    <a:pt x="198" y="1806"/>
                    <a:pt x="436" y="1806"/>
                  </a:cubicBezTo>
                  <a:lnTo>
                    <a:pt x="18424" y="1806"/>
                  </a:lnTo>
                  <a:cubicBezTo>
                    <a:pt x="18662" y="1806"/>
                    <a:pt x="18841" y="1626"/>
                    <a:pt x="18841" y="1388"/>
                  </a:cubicBezTo>
                  <a:lnTo>
                    <a:pt x="18841" y="436"/>
                  </a:lnTo>
                  <a:cubicBezTo>
                    <a:pt x="18841" y="198"/>
                    <a:pt x="18662" y="0"/>
                    <a:pt x="184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3533975" y="2322425"/>
              <a:ext cx="184475" cy="107625"/>
            </a:xfrm>
            <a:custGeom>
              <a:rect b="b" l="l" r="r" t="t"/>
              <a:pathLst>
                <a:path extrusionOk="0" h="4305" w="7379">
                  <a:moveTo>
                    <a:pt x="1865" y="0"/>
                  </a:moveTo>
                  <a:lnTo>
                    <a:pt x="1865" y="1468"/>
                  </a:lnTo>
                  <a:lnTo>
                    <a:pt x="496" y="2023"/>
                  </a:lnTo>
                  <a:cubicBezTo>
                    <a:pt x="199" y="2163"/>
                    <a:pt x="1" y="2441"/>
                    <a:pt x="1" y="2777"/>
                  </a:cubicBezTo>
                  <a:lnTo>
                    <a:pt x="1" y="4086"/>
                  </a:lnTo>
                  <a:cubicBezTo>
                    <a:pt x="1" y="4205"/>
                    <a:pt x="99" y="4305"/>
                    <a:pt x="218" y="4305"/>
                  </a:cubicBezTo>
                  <a:lnTo>
                    <a:pt x="7160" y="4305"/>
                  </a:lnTo>
                  <a:cubicBezTo>
                    <a:pt x="7278" y="4305"/>
                    <a:pt x="7378" y="4205"/>
                    <a:pt x="7378" y="4086"/>
                  </a:cubicBezTo>
                  <a:lnTo>
                    <a:pt x="7378" y="2777"/>
                  </a:lnTo>
                  <a:cubicBezTo>
                    <a:pt x="7378" y="2441"/>
                    <a:pt x="7180" y="2163"/>
                    <a:pt x="6882" y="2023"/>
                  </a:cubicBezTo>
                  <a:lnTo>
                    <a:pt x="5533" y="1468"/>
                  </a:lnTo>
                  <a:lnTo>
                    <a:pt x="553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3559250" y="2220800"/>
              <a:ext cx="133425" cy="133900"/>
            </a:xfrm>
            <a:custGeom>
              <a:rect b="b" l="l" r="r" t="t"/>
              <a:pathLst>
                <a:path extrusionOk="0" h="5356" w="5337">
                  <a:moveTo>
                    <a:pt x="2658" y="0"/>
                  </a:moveTo>
                  <a:cubicBezTo>
                    <a:pt x="1190" y="0"/>
                    <a:pt x="0" y="1209"/>
                    <a:pt x="0" y="2677"/>
                  </a:cubicBezTo>
                  <a:cubicBezTo>
                    <a:pt x="0" y="4165"/>
                    <a:pt x="1190" y="5355"/>
                    <a:pt x="2658" y="5355"/>
                  </a:cubicBezTo>
                  <a:cubicBezTo>
                    <a:pt x="4146" y="5355"/>
                    <a:pt x="5336" y="4165"/>
                    <a:pt x="5336" y="2677"/>
                  </a:cubicBezTo>
                  <a:cubicBezTo>
                    <a:pt x="5336" y="1209"/>
                    <a:pt x="4146" y="0"/>
                    <a:pt x="2658" y="0"/>
                  </a:cubicBezTo>
                  <a:close/>
                </a:path>
              </a:pathLst>
            </a:custGeom>
            <a:solidFill>
              <a:srgbClr val="FEF48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3559250" y="2220800"/>
              <a:ext cx="133425" cy="133900"/>
            </a:xfrm>
            <a:custGeom>
              <a:rect b="b" l="l" r="r" t="t"/>
              <a:pathLst>
                <a:path extrusionOk="0" h="5356" w="5337">
                  <a:moveTo>
                    <a:pt x="2658" y="0"/>
                  </a:moveTo>
                  <a:cubicBezTo>
                    <a:pt x="1190" y="0"/>
                    <a:pt x="0" y="1209"/>
                    <a:pt x="0" y="2677"/>
                  </a:cubicBezTo>
                  <a:cubicBezTo>
                    <a:pt x="0" y="4165"/>
                    <a:pt x="1190" y="5355"/>
                    <a:pt x="2658" y="5355"/>
                  </a:cubicBezTo>
                  <a:cubicBezTo>
                    <a:pt x="4146" y="5355"/>
                    <a:pt x="5336" y="4165"/>
                    <a:pt x="5336" y="2677"/>
                  </a:cubicBezTo>
                  <a:cubicBezTo>
                    <a:pt x="5336" y="1209"/>
                    <a:pt x="4146" y="0"/>
                    <a:pt x="26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>
              <a:off x="3568675" y="2388375"/>
              <a:ext cx="14400" cy="48625"/>
            </a:xfrm>
            <a:custGeom>
              <a:rect b="b" l="l" r="r" t="t"/>
              <a:pathLst>
                <a:path extrusionOk="0" h="1945" w="576">
                  <a:moveTo>
                    <a:pt x="279" y="1"/>
                  </a:moveTo>
                  <a:cubicBezTo>
                    <a:pt x="139" y="1"/>
                    <a:pt x="1" y="120"/>
                    <a:pt x="1" y="279"/>
                  </a:cubicBezTo>
                  <a:lnTo>
                    <a:pt x="1" y="1667"/>
                  </a:lnTo>
                  <a:cubicBezTo>
                    <a:pt x="1" y="1826"/>
                    <a:pt x="139" y="1945"/>
                    <a:pt x="279" y="1945"/>
                  </a:cubicBezTo>
                  <a:cubicBezTo>
                    <a:pt x="437" y="1945"/>
                    <a:pt x="575" y="1826"/>
                    <a:pt x="575" y="1667"/>
                  </a:cubicBezTo>
                  <a:lnTo>
                    <a:pt x="575" y="279"/>
                  </a:lnTo>
                  <a:cubicBezTo>
                    <a:pt x="575" y="120"/>
                    <a:pt x="437" y="1"/>
                    <a:pt x="27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3527025" y="2213850"/>
              <a:ext cx="198850" cy="223150"/>
            </a:xfrm>
            <a:custGeom>
              <a:rect b="b" l="l" r="r" t="t"/>
              <a:pathLst>
                <a:path extrusionOk="0" h="8926" w="7954">
                  <a:moveTo>
                    <a:pt x="3947" y="1"/>
                  </a:moveTo>
                  <a:cubicBezTo>
                    <a:pt x="3273" y="1"/>
                    <a:pt x="2638" y="218"/>
                    <a:pt x="2122" y="635"/>
                  </a:cubicBezTo>
                  <a:cubicBezTo>
                    <a:pt x="2003" y="734"/>
                    <a:pt x="1984" y="913"/>
                    <a:pt x="2083" y="1032"/>
                  </a:cubicBezTo>
                  <a:cubicBezTo>
                    <a:pt x="2131" y="1105"/>
                    <a:pt x="2216" y="1148"/>
                    <a:pt x="2307" y="1148"/>
                  </a:cubicBezTo>
                  <a:cubicBezTo>
                    <a:pt x="2365" y="1148"/>
                    <a:pt x="2425" y="1130"/>
                    <a:pt x="2479" y="1091"/>
                  </a:cubicBezTo>
                  <a:cubicBezTo>
                    <a:pt x="2897" y="754"/>
                    <a:pt x="3412" y="575"/>
                    <a:pt x="3947" y="575"/>
                  </a:cubicBezTo>
                  <a:cubicBezTo>
                    <a:pt x="5277" y="575"/>
                    <a:pt x="6347" y="1646"/>
                    <a:pt x="6347" y="2955"/>
                  </a:cubicBezTo>
                  <a:cubicBezTo>
                    <a:pt x="6347" y="4285"/>
                    <a:pt x="5277" y="5356"/>
                    <a:pt x="3947" y="5356"/>
                  </a:cubicBezTo>
                  <a:cubicBezTo>
                    <a:pt x="2638" y="5356"/>
                    <a:pt x="1567" y="4285"/>
                    <a:pt x="1567" y="2955"/>
                  </a:cubicBezTo>
                  <a:cubicBezTo>
                    <a:pt x="1567" y="2598"/>
                    <a:pt x="1646" y="2262"/>
                    <a:pt x="1786" y="1944"/>
                  </a:cubicBezTo>
                  <a:cubicBezTo>
                    <a:pt x="1865" y="1786"/>
                    <a:pt x="1805" y="1627"/>
                    <a:pt x="1667" y="1548"/>
                  </a:cubicBezTo>
                  <a:cubicBezTo>
                    <a:pt x="1630" y="1532"/>
                    <a:pt x="1591" y="1524"/>
                    <a:pt x="1552" y="1524"/>
                  </a:cubicBezTo>
                  <a:cubicBezTo>
                    <a:pt x="1442" y="1524"/>
                    <a:pt x="1334" y="1584"/>
                    <a:pt x="1289" y="1686"/>
                  </a:cubicBezTo>
                  <a:cubicBezTo>
                    <a:pt x="1091" y="2082"/>
                    <a:pt x="993" y="2519"/>
                    <a:pt x="993" y="2955"/>
                  </a:cubicBezTo>
                  <a:cubicBezTo>
                    <a:pt x="993" y="3769"/>
                    <a:pt x="1329" y="4502"/>
                    <a:pt x="1845" y="5038"/>
                  </a:cubicBezTo>
                  <a:lnTo>
                    <a:pt x="1845" y="5633"/>
                  </a:lnTo>
                  <a:lnTo>
                    <a:pt x="675" y="6109"/>
                  </a:lnTo>
                  <a:cubicBezTo>
                    <a:pt x="258" y="6287"/>
                    <a:pt x="1" y="6665"/>
                    <a:pt x="1" y="7120"/>
                  </a:cubicBezTo>
                  <a:lnTo>
                    <a:pt x="1" y="8648"/>
                  </a:lnTo>
                  <a:cubicBezTo>
                    <a:pt x="1" y="8807"/>
                    <a:pt x="120" y="8926"/>
                    <a:pt x="279" y="8926"/>
                  </a:cubicBezTo>
                  <a:cubicBezTo>
                    <a:pt x="437" y="8926"/>
                    <a:pt x="556" y="8807"/>
                    <a:pt x="556" y="8648"/>
                  </a:cubicBezTo>
                  <a:lnTo>
                    <a:pt x="556" y="7120"/>
                  </a:lnTo>
                  <a:cubicBezTo>
                    <a:pt x="556" y="6903"/>
                    <a:pt x="694" y="6723"/>
                    <a:pt x="893" y="6644"/>
                  </a:cubicBezTo>
                  <a:lnTo>
                    <a:pt x="2241" y="6089"/>
                  </a:lnTo>
                  <a:cubicBezTo>
                    <a:pt x="2341" y="6030"/>
                    <a:pt x="2421" y="5930"/>
                    <a:pt x="2421" y="5811"/>
                  </a:cubicBezTo>
                  <a:lnTo>
                    <a:pt x="2421" y="5475"/>
                  </a:lnTo>
                  <a:cubicBezTo>
                    <a:pt x="2857" y="5752"/>
                    <a:pt x="3392" y="5911"/>
                    <a:pt x="3947" y="5911"/>
                  </a:cubicBezTo>
                  <a:cubicBezTo>
                    <a:pt x="4523" y="5911"/>
                    <a:pt x="5078" y="5752"/>
                    <a:pt x="5534" y="5454"/>
                  </a:cubicBezTo>
                  <a:lnTo>
                    <a:pt x="5534" y="5811"/>
                  </a:lnTo>
                  <a:cubicBezTo>
                    <a:pt x="5534" y="5930"/>
                    <a:pt x="5594" y="6030"/>
                    <a:pt x="5692" y="6089"/>
                  </a:cubicBezTo>
                  <a:lnTo>
                    <a:pt x="7061" y="6644"/>
                  </a:lnTo>
                  <a:cubicBezTo>
                    <a:pt x="7260" y="6723"/>
                    <a:pt x="7379" y="6903"/>
                    <a:pt x="7379" y="7120"/>
                  </a:cubicBezTo>
                  <a:lnTo>
                    <a:pt x="7379" y="8648"/>
                  </a:lnTo>
                  <a:cubicBezTo>
                    <a:pt x="7379" y="8807"/>
                    <a:pt x="7498" y="8926"/>
                    <a:pt x="7656" y="8926"/>
                  </a:cubicBezTo>
                  <a:cubicBezTo>
                    <a:pt x="7815" y="8926"/>
                    <a:pt x="7953" y="8807"/>
                    <a:pt x="7953" y="8648"/>
                  </a:cubicBezTo>
                  <a:lnTo>
                    <a:pt x="7953" y="7120"/>
                  </a:lnTo>
                  <a:cubicBezTo>
                    <a:pt x="7953" y="6665"/>
                    <a:pt x="7675" y="6287"/>
                    <a:pt x="7279" y="6109"/>
                  </a:cubicBezTo>
                  <a:lnTo>
                    <a:pt x="6089" y="5633"/>
                  </a:lnTo>
                  <a:lnTo>
                    <a:pt x="6089" y="4999"/>
                  </a:lnTo>
                  <a:cubicBezTo>
                    <a:pt x="6605" y="4462"/>
                    <a:pt x="6903" y="3748"/>
                    <a:pt x="6903" y="2955"/>
                  </a:cubicBezTo>
                  <a:cubicBezTo>
                    <a:pt x="6903" y="1329"/>
                    <a:pt x="5573" y="1"/>
                    <a:pt x="394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>
              <a:off x="3669825" y="2388375"/>
              <a:ext cx="13925" cy="48625"/>
            </a:xfrm>
            <a:custGeom>
              <a:rect b="b" l="l" r="r" t="t"/>
              <a:pathLst>
                <a:path extrusionOk="0" h="1945" w="557">
                  <a:moveTo>
                    <a:pt x="278" y="1"/>
                  </a:moveTo>
                  <a:cubicBezTo>
                    <a:pt x="120" y="1"/>
                    <a:pt x="1" y="120"/>
                    <a:pt x="1" y="279"/>
                  </a:cubicBezTo>
                  <a:lnTo>
                    <a:pt x="1" y="1667"/>
                  </a:lnTo>
                  <a:cubicBezTo>
                    <a:pt x="1" y="1826"/>
                    <a:pt x="120" y="1945"/>
                    <a:pt x="278" y="1945"/>
                  </a:cubicBezTo>
                  <a:cubicBezTo>
                    <a:pt x="437" y="1945"/>
                    <a:pt x="556" y="1826"/>
                    <a:pt x="556" y="1667"/>
                  </a:cubicBezTo>
                  <a:lnTo>
                    <a:pt x="556" y="279"/>
                  </a:lnTo>
                  <a:cubicBezTo>
                    <a:pt x="556" y="120"/>
                    <a:pt x="4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>
              <a:off x="3568675" y="2182125"/>
              <a:ext cx="14400" cy="31750"/>
            </a:xfrm>
            <a:custGeom>
              <a:rect b="b" l="l" r="r" t="t"/>
              <a:pathLst>
                <a:path extrusionOk="0" h="1270" w="576">
                  <a:moveTo>
                    <a:pt x="279" y="0"/>
                  </a:moveTo>
                  <a:cubicBezTo>
                    <a:pt x="139" y="0"/>
                    <a:pt x="1" y="138"/>
                    <a:pt x="1" y="297"/>
                  </a:cubicBezTo>
                  <a:lnTo>
                    <a:pt x="1" y="971"/>
                  </a:lnTo>
                  <a:cubicBezTo>
                    <a:pt x="1" y="1130"/>
                    <a:pt x="139" y="1270"/>
                    <a:pt x="279" y="1270"/>
                  </a:cubicBezTo>
                  <a:cubicBezTo>
                    <a:pt x="437" y="1270"/>
                    <a:pt x="575" y="1130"/>
                    <a:pt x="575" y="971"/>
                  </a:cubicBezTo>
                  <a:lnTo>
                    <a:pt x="575" y="297"/>
                  </a:lnTo>
                  <a:cubicBezTo>
                    <a:pt x="575" y="138"/>
                    <a:pt x="437" y="0"/>
                    <a:pt x="2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>
              <a:off x="3669825" y="2182125"/>
              <a:ext cx="13925" cy="32225"/>
            </a:xfrm>
            <a:custGeom>
              <a:rect b="b" l="l" r="r" t="t"/>
              <a:pathLst>
                <a:path extrusionOk="0" h="1289" w="557">
                  <a:moveTo>
                    <a:pt x="278" y="0"/>
                  </a:moveTo>
                  <a:cubicBezTo>
                    <a:pt x="120" y="0"/>
                    <a:pt x="1" y="138"/>
                    <a:pt x="1" y="297"/>
                  </a:cubicBezTo>
                  <a:lnTo>
                    <a:pt x="1" y="1011"/>
                  </a:lnTo>
                  <a:cubicBezTo>
                    <a:pt x="1" y="1170"/>
                    <a:pt x="120" y="1289"/>
                    <a:pt x="278" y="1289"/>
                  </a:cubicBezTo>
                  <a:cubicBezTo>
                    <a:pt x="437" y="1289"/>
                    <a:pt x="556" y="1170"/>
                    <a:pt x="556" y="1011"/>
                  </a:cubicBezTo>
                  <a:lnTo>
                    <a:pt x="556" y="297"/>
                  </a:lnTo>
                  <a:cubicBezTo>
                    <a:pt x="556" y="138"/>
                    <a:pt x="437" y="0"/>
                    <a:pt x="27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>
              <a:off x="3467025" y="1981300"/>
              <a:ext cx="317350" cy="249450"/>
            </a:xfrm>
            <a:custGeom>
              <a:rect b="b" l="l" r="r" t="t"/>
              <a:pathLst>
                <a:path extrusionOk="0" h="9978" w="12694">
                  <a:moveTo>
                    <a:pt x="3234" y="576"/>
                  </a:moveTo>
                  <a:cubicBezTo>
                    <a:pt x="2261" y="1904"/>
                    <a:pt x="1370" y="3115"/>
                    <a:pt x="576" y="4186"/>
                  </a:cubicBezTo>
                  <a:lnTo>
                    <a:pt x="576" y="576"/>
                  </a:lnTo>
                  <a:close/>
                  <a:moveTo>
                    <a:pt x="299" y="0"/>
                  </a:moveTo>
                  <a:cubicBezTo>
                    <a:pt x="140" y="0"/>
                    <a:pt x="0" y="140"/>
                    <a:pt x="0" y="278"/>
                  </a:cubicBezTo>
                  <a:lnTo>
                    <a:pt x="0" y="9699"/>
                  </a:lnTo>
                  <a:cubicBezTo>
                    <a:pt x="0" y="9858"/>
                    <a:pt x="140" y="9977"/>
                    <a:pt x="299" y="9977"/>
                  </a:cubicBezTo>
                  <a:lnTo>
                    <a:pt x="3531" y="9977"/>
                  </a:lnTo>
                  <a:cubicBezTo>
                    <a:pt x="3689" y="9977"/>
                    <a:pt x="3829" y="9858"/>
                    <a:pt x="3829" y="9699"/>
                  </a:cubicBezTo>
                  <a:cubicBezTo>
                    <a:pt x="3829" y="9541"/>
                    <a:pt x="3689" y="9422"/>
                    <a:pt x="3531" y="9422"/>
                  </a:cubicBezTo>
                  <a:lnTo>
                    <a:pt x="2956" y="9422"/>
                  </a:lnTo>
                  <a:lnTo>
                    <a:pt x="2956" y="8171"/>
                  </a:lnTo>
                  <a:cubicBezTo>
                    <a:pt x="2956" y="7973"/>
                    <a:pt x="3094" y="7775"/>
                    <a:pt x="3293" y="7695"/>
                  </a:cubicBezTo>
                  <a:lnTo>
                    <a:pt x="4641" y="7140"/>
                  </a:lnTo>
                  <a:cubicBezTo>
                    <a:pt x="4741" y="7100"/>
                    <a:pt x="4821" y="7002"/>
                    <a:pt x="4821" y="6883"/>
                  </a:cubicBezTo>
                  <a:lnTo>
                    <a:pt x="4821" y="6545"/>
                  </a:lnTo>
                  <a:cubicBezTo>
                    <a:pt x="5257" y="6823"/>
                    <a:pt x="5792" y="6981"/>
                    <a:pt x="6347" y="6981"/>
                  </a:cubicBezTo>
                  <a:cubicBezTo>
                    <a:pt x="6923" y="6981"/>
                    <a:pt x="7478" y="6804"/>
                    <a:pt x="7934" y="6526"/>
                  </a:cubicBezTo>
                  <a:lnTo>
                    <a:pt x="7934" y="6883"/>
                  </a:lnTo>
                  <a:cubicBezTo>
                    <a:pt x="7934" y="7002"/>
                    <a:pt x="7994" y="7100"/>
                    <a:pt x="8092" y="7140"/>
                  </a:cubicBezTo>
                  <a:lnTo>
                    <a:pt x="9461" y="7695"/>
                  </a:lnTo>
                  <a:cubicBezTo>
                    <a:pt x="9660" y="7775"/>
                    <a:pt x="9779" y="7973"/>
                    <a:pt x="9779" y="8171"/>
                  </a:cubicBezTo>
                  <a:lnTo>
                    <a:pt x="9779" y="9422"/>
                  </a:lnTo>
                  <a:lnTo>
                    <a:pt x="9163" y="9422"/>
                  </a:lnTo>
                  <a:cubicBezTo>
                    <a:pt x="9005" y="9422"/>
                    <a:pt x="8886" y="9541"/>
                    <a:pt x="8886" y="9699"/>
                  </a:cubicBezTo>
                  <a:cubicBezTo>
                    <a:pt x="8886" y="9858"/>
                    <a:pt x="9005" y="9977"/>
                    <a:pt x="9163" y="9977"/>
                  </a:cubicBezTo>
                  <a:lnTo>
                    <a:pt x="12416" y="9977"/>
                  </a:lnTo>
                  <a:cubicBezTo>
                    <a:pt x="12574" y="9977"/>
                    <a:pt x="12693" y="9858"/>
                    <a:pt x="12693" y="9699"/>
                  </a:cubicBezTo>
                  <a:lnTo>
                    <a:pt x="12693" y="278"/>
                  </a:lnTo>
                  <a:cubicBezTo>
                    <a:pt x="12693" y="140"/>
                    <a:pt x="12574" y="0"/>
                    <a:pt x="12416" y="0"/>
                  </a:cubicBezTo>
                  <a:lnTo>
                    <a:pt x="10670" y="0"/>
                  </a:lnTo>
                  <a:cubicBezTo>
                    <a:pt x="10512" y="0"/>
                    <a:pt x="10393" y="140"/>
                    <a:pt x="10393" y="278"/>
                  </a:cubicBezTo>
                  <a:cubicBezTo>
                    <a:pt x="10393" y="437"/>
                    <a:pt x="10512" y="576"/>
                    <a:pt x="10670" y="576"/>
                  </a:cubicBezTo>
                  <a:lnTo>
                    <a:pt x="12138" y="576"/>
                  </a:lnTo>
                  <a:lnTo>
                    <a:pt x="12138" y="854"/>
                  </a:lnTo>
                  <a:cubicBezTo>
                    <a:pt x="11603" y="1568"/>
                    <a:pt x="11048" y="2322"/>
                    <a:pt x="10472" y="3115"/>
                  </a:cubicBezTo>
                  <a:cubicBezTo>
                    <a:pt x="10374" y="3234"/>
                    <a:pt x="10393" y="3412"/>
                    <a:pt x="10532" y="3512"/>
                  </a:cubicBezTo>
                  <a:cubicBezTo>
                    <a:pt x="10572" y="3551"/>
                    <a:pt x="10631" y="3570"/>
                    <a:pt x="10691" y="3570"/>
                  </a:cubicBezTo>
                  <a:cubicBezTo>
                    <a:pt x="10770" y="3570"/>
                    <a:pt x="10869" y="3531"/>
                    <a:pt x="10929" y="3451"/>
                  </a:cubicBezTo>
                  <a:cubicBezTo>
                    <a:pt x="11326" y="2896"/>
                    <a:pt x="11741" y="2341"/>
                    <a:pt x="12138" y="1806"/>
                  </a:cubicBezTo>
                  <a:lnTo>
                    <a:pt x="12138" y="4959"/>
                  </a:lnTo>
                  <a:cubicBezTo>
                    <a:pt x="11662" y="5593"/>
                    <a:pt x="11207" y="6228"/>
                    <a:pt x="10731" y="6862"/>
                  </a:cubicBezTo>
                  <a:cubicBezTo>
                    <a:pt x="10631" y="7002"/>
                    <a:pt x="10670" y="7161"/>
                    <a:pt x="10789" y="7259"/>
                  </a:cubicBezTo>
                  <a:cubicBezTo>
                    <a:pt x="10850" y="7299"/>
                    <a:pt x="10908" y="7319"/>
                    <a:pt x="10969" y="7319"/>
                  </a:cubicBezTo>
                  <a:cubicBezTo>
                    <a:pt x="11048" y="7319"/>
                    <a:pt x="11127" y="7280"/>
                    <a:pt x="11186" y="7200"/>
                  </a:cubicBezTo>
                  <a:cubicBezTo>
                    <a:pt x="11503" y="6783"/>
                    <a:pt x="11821" y="6347"/>
                    <a:pt x="12138" y="5931"/>
                  </a:cubicBezTo>
                  <a:lnTo>
                    <a:pt x="12138" y="9422"/>
                  </a:lnTo>
                  <a:lnTo>
                    <a:pt x="10353" y="9422"/>
                  </a:lnTo>
                  <a:lnTo>
                    <a:pt x="10353" y="8171"/>
                  </a:lnTo>
                  <a:cubicBezTo>
                    <a:pt x="10353" y="7735"/>
                    <a:pt x="10075" y="7338"/>
                    <a:pt x="9679" y="7161"/>
                  </a:cubicBezTo>
                  <a:lnTo>
                    <a:pt x="8489" y="6685"/>
                  </a:lnTo>
                  <a:lnTo>
                    <a:pt x="8489" y="6050"/>
                  </a:lnTo>
                  <a:cubicBezTo>
                    <a:pt x="9005" y="5534"/>
                    <a:pt x="9303" y="4820"/>
                    <a:pt x="9303" y="4027"/>
                  </a:cubicBezTo>
                  <a:cubicBezTo>
                    <a:pt x="9303" y="2401"/>
                    <a:pt x="7973" y="1071"/>
                    <a:pt x="6347" y="1071"/>
                  </a:cubicBezTo>
                  <a:cubicBezTo>
                    <a:pt x="5871" y="1071"/>
                    <a:pt x="5395" y="1190"/>
                    <a:pt x="4959" y="1409"/>
                  </a:cubicBezTo>
                  <a:cubicBezTo>
                    <a:pt x="4821" y="1489"/>
                    <a:pt x="4781" y="1666"/>
                    <a:pt x="4860" y="1806"/>
                  </a:cubicBezTo>
                  <a:cubicBezTo>
                    <a:pt x="4899" y="1897"/>
                    <a:pt x="4989" y="1945"/>
                    <a:pt x="5086" y="1945"/>
                  </a:cubicBezTo>
                  <a:cubicBezTo>
                    <a:pt x="5137" y="1945"/>
                    <a:pt x="5189" y="1932"/>
                    <a:pt x="5236" y="1904"/>
                  </a:cubicBezTo>
                  <a:cubicBezTo>
                    <a:pt x="5574" y="1727"/>
                    <a:pt x="5971" y="1627"/>
                    <a:pt x="6347" y="1627"/>
                  </a:cubicBezTo>
                  <a:cubicBezTo>
                    <a:pt x="7677" y="1627"/>
                    <a:pt x="8747" y="2698"/>
                    <a:pt x="8747" y="4027"/>
                  </a:cubicBezTo>
                  <a:cubicBezTo>
                    <a:pt x="8747" y="5336"/>
                    <a:pt x="7677" y="6407"/>
                    <a:pt x="6347" y="6407"/>
                  </a:cubicBezTo>
                  <a:cubicBezTo>
                    <a:pt x="5038" y="6407"/>
                    <a:pt x="3967" y="5336"/>
                    <a:pt x="3967" y="4027"/>
                  </a:cubicBezTo>
                  <a:cubicBezTo>
                    <a:pt x="3967" y="3512"/>
                    <a:pt x="4126" y="3036"/>
                    <a:pt x="4424" y="2618"/>
                  </a:cubicBezTo>
                  <a:cubicBezTo>
                    <a:pt x="4503" y="2499"/>
                    <a:pt x="4483" y="2322"/>
                    <a:pt x="4345" y="2222"/>
                  </a:cubicBezTo>
                  <a:cubicBezTo>
                    <a:pt x="4299" y="2191"/>
                    <a:pt x="4244" y="2175"/>
                    <a:pt x="4189" y="2175"/>
                  </a:cubicBezTo>
                  <a:cubicBezTo>
                    <a:pt x="4100" y="2175"/>
                    <a:pt x="4009" y="2216"/>
                    <a:pt x="3948" y="2301"/>
                  </a:cubicBezTo>
                  <a:cubicBezTo>
                    <a:pt x="3591" y="2798"/>
                    <a:pt x="3393" y="3393"/>
                    <a:pt x="3393" y="4027"/>
                  </a:cubicBezTo>
                  <a:cubicBezTo>
                    <a:pt x="3393" y="4840"/>
                    <a:pt x="3729" y="5574"/>
                    <a:pt x="4245" y="6090"/>
                  </a:cubicBezTo>
                  <a:lnTo>
                    <a:pt x="4245" y="6685"/>
                  </a:lnTo>
                  <a:lnTo>
                    <a:pt x="3075" y="7161"/>
                  </a:lnTo>
                  <a:cubicBezTo>
                    <a:pt x="2658" y="7338"/>
                    <a:pt x="2401" y="7735"/>
                    <a:pt x="2401" y="8171"/>
                  </a:cubicBezTo>
                  <a:lnTo>
                    <a:pt x="2401" y="9422"/>
                  </a:lnTo>
                  <a:lnTo>
                    <a:pt x="576" y="9422"/>
                  </a:lnTo>
                  <a:lnTo>
                    <a:pt x="576" y="9223"/>
                  </a:lnTo>
                  <a:cubicBezTo>
                    <a:pt x="1151" y="8449"/>
                    <a:pt x="1846" y="7518"/>
                    <a:pt x="2658" y="6426"/>
                  </a:cubicBezTo>
                  <a:cubicBezTo>
                    <a:pt x="2737" y="6307"/>
                    <a:pt x="2718" y="6129"/>
                    <a:pt x="2599" y="6030"/>
                  </a:cubicBezTo>
                  <a:cubicBezTo>
                    <a:pt x="2544" y="5998"/>
                    <a:pt x="2482" y="5982"/>
                    <a:pt x="2423" y="5982"/>
                  </a:cubicBezTo>
                  <a:cubicBezTo>
                    <a:pt x="2334" y="5982"/>
                    <a:pt x="2250" y="6018"/>
                    <a:pt x="2203" y="6090"/>
                  </a:cubicBezTo>
                  <a:cubicBezTo>
                    <a:pt x="1587" y="6902"/>
                    <a:pt x="1052" y="7637"/>
                    <a:pt x="576" y="8271"/>
                  </a:cubicBezTo>
                  <a:lnTo>
                    <a:pt x="576" y="5138"/>
                  </a:lnTo>
                  <a:cubicBezTo>
                    <a:pt x="1528" y="3848"/>
                    <a:pt x="2658" y="2301"/>
                    <a:pt x="3948" y="576"/>
                  </a:cubicBezTo>
                  <a:lnTo>
                    <a:pt x="9461" y="576"/>
                  </a:lnTo>
                  <a:cubicBezTo>
                    <a:pt x="9620" y="576"/>
                    <a:pt x="9739" y="437"/>
                    <a:pt x="9739" y="278"/>
                  </a:cubicBezTo>
                  <a:cubicBezTo>
                    <a:pt x="9739" y="140"/>
                    <a:pt x="9620" y="0"/>
                    <a:pt x="946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3582575" y="2089825"/>
              <a:ext cx="86775" cy="37775"/>
            </a:xfrm>
            <a:custGeom>
              <a:rect b="b" l="l" r="r" t="t"/>
              <a:pathLst>
                <a:path extrusionOk="0" h="1511" w="3471">
                  <a:moveTo>
                    <a:pt x="318" y="0"/>
                  </a:moveTo>
                  <a:cubicBezTo>
                    <a:pt x="279" y="0"/>
                    <a:pt x="239" y="8"/>
                    <a:pt x="199" y="23"/>
                  </a:cubicBezTo>
                  <a:cubicBezTo>
                    <a:pt x="59" y="83"/>
                    <a:pt x="0" y="241"/>
                    <a:pt x="59" y="400"/>
                  </a:cubicBezTo>
                  <a:cubicBezTo>
                    <a:pt x="337" y="1074"/>
                    <a:pt x="992" y="1511"/>
                    <a:pt x="1725" y="1511"/>
                  </a:cubicBezTo>
                  <a:cubicBezTo>
                    <a:pt x="2460" y="1511"/>
                    <a:pt x="3113" y="1074"/>
                    <a:pt x="3411" y="400"/>
                  </a:cubicBezTo>
                  <a:cubicBezTo>
                    <a:pt x="3470" y="241"/>
                    <a:pt x="3391" y="83"/>
                    <a:pt x="3253" y="23"/>
                  </a:cubicBezTo>
                  <a:cubicBezTo>
                    <a:pt x="3217" y="8"/>
                    <a:pt x="3179" y="0"/>
                    <a:pt x="3141" y="0"/>
                  </a:cubicBezTo>
                  <a:cubicBezTo>
                    <a:pt x="3030" y="0"/>
                    <a:pt x="2920" y="63"/>
                    <a:pt x="2875" y="181"/>
                  </a:cubicBezTo>
                  <a:cubicBezTo>
                    <a:pt x="2677" y="638"/>
                    <a:pt x="2241" y="935"/>
                    <a:pt x="1725" y="935"/>
                  </a:cubicBezTo>
                  <a:cubicBezTo>
                    <a:pt x="1230" y="935"/>
                    <a:pt x="773" y="638"/>
                    <a:pt x="575" y="181"/>
                  </a:cubicBezTo>
                  <a:cubicBezTo>
                    <a:pt x="531" y="63"/>
                    <a:pt x="432" y="0"/>
                    <a:pt x="31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>
              <a:off x="3596925" y="2048250"/>
              <a:ext cx="14425" cy="20850"/>
            </a:xfrm>
            <a:custGeom>
              <a:rect b="b" l="l" r="r" t="t"/>
              <a:pathLst>
                <a:path extrusionOk="0" h="834" w="577">
                  <a:moveTo>
                    <a:pt x="278" y="1"/>
                  </a:moveTo>
                  <a:cubicBezTo>
                    <a:pt x="140" y="1"/>
                    <a:pt x="1" y="120"/>
                    <a:pt x="1" y="278"/>
                  </a:cubicBezTo>
                  <a:lnTo>
                    <a:pt x="1" y="556"/>
                  </a:lnTo>
                  <a:cubicBezTo>
                    <a:pt x="1" y="715"/>
                    <a:pt x="140" y="834"/>
                    <a:pt x="278" y="834"/>
                  </a:cubicBezTo>
                  <a:cubicBezTo>
                    <a:pt x="437" y="834"/>
                    <a:pt x="577" y="715"/>
                    <a:pt x="577" y="556"/>
                  </a:cubicBezTo>
                  <a:lnTo>
                    <a:pt x="577" y="278"/>
                  </a:lnTo>
                  <a:cubicBezTo>
                    <a:pt x="577" y="120"/>
                    <a:pt x="437" y="1"/>
                    <a:pt x="2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>
              <a:off x="3638575" y="2048250"/>
              <a:ext cx="14425" cy="20850"/>
            </a:xfrm>
            <a:custGeom>
              <a:rect b="b" l="l" r="r" t="t"/>
              <a:pathLst>
                <a:path extrusionOk="0" h="834" w="577">
                  <a:moveTo>
                    <a:pt x="299" y="1"/>
                  </a:moveTo>
                  <a:cubicBezTo>
                    <a:pt x="140" y="1"/>
                    <a:pt x="1" y="120"/>
                    <a:pt x="1" y="278"/>
                  </a:cubicBezTo>
                  <a:lnTo>
                    <a:pt x="1" y="556"/>
                  </a:lnTo>
                  <a:cubicBezTo>
                    <a:pt x="1" y="715"/>
                    <a:pt x="140" y="834"/>
                    <a:pt x="299" y="834"/>
                  </a:cubicBezTo>
                  <a:cubicBezTo>
                    <a:pt x="458" y="834"/>
                    <a:pt x="577" y="715"/>
                    <a:pt x="577" y="556"/>
                  </a:cubicBezTo>
                  <a:lnTo>
                    <a:pt x="577" y="278"/>
                  </a:lnTo>
                  <a:cubicBezTo>
                    <a:pt x="577" y="120"/>
                    <a:pt x="458" y="1"/>
                    <a:pt x="29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>
              <a:off x="3383250" y="1953050"/>
              <a:ext cx="485425" cy="351550"/>
            </a:xfrm>
            <a:custGeom>
              <a:rect b="b" l="l" r="r" t="t"/>
              <a:pathLst>
                <a:path extrusionOk="0" h="14062" w="19417">
                  <a:moveTo>
                    <a:pt x="2915" y="1"/>
                  </a:moveTo>
                  <a:cubicBezTo>
                    <a:pt x="2539" y="1"/>
                    <a:pt x="2222" y="318"/>
                    <a:pt x="2222" y="694"/>
                  </a:cubicBezTo>
                  <a:lnTo>
                    <a:pt x="2222" y="11681"/>
                  </a:lnTo>
                  <a:lnTo>
                    <a:pt x="714" y="11681"/>
                  </a:lnTo>
                  <a:cubicBezTo>
                    <a:pt x="318" y="11681"/>
                    <a:pt x="0" y="11999"/>
                    <a:pt x="0" y="12395"/>
                  </a:cubicBezTo>
                  <a:lnTo>
                    <a:pt x="0" y="13347"/>
                  </a:lnTo>
                  <a:cubicBezTo>
                    <a:pt x="0" y="13744"/>
                    <a:pt x="318" y="14061"/>
                    <a:pt x="714" y="14061"/>
                  </a:cubicBezTo>
                  <a:lnTo>
                    <a:pt x="5911" y="14061"/>
                  </a:lnTo>
                  <a:cubicBezTo>
                    <a:pt x="6069" y="14061"/>
                    <a:pt x="6207" y="13923"/>
                    <a:pt x="6207" y="13765"/>
                  </a:cubicBezTo>
                  <a:cubicBezTo>
                    <a:pt x="6207" y="13606"/>
                    <a:pt x="6069" y="13487"/>
                    <a:pt x="5911" y="13487"/>
                  </a:cubicBezTo>
                  <a:lnTo>
                    <a:pt x="714" y="13487"/>
                  </a:lnTo>
                  <a:cubicBezTo>
                    <a:pt x="635" y="13487"/>
                    <a:pt x="556" y="13427"/>
                    <a:pt x="556" y="13347"/>
                  </a:cubicBezTo>
                  <a:lnTo>
                    <a:pt x="556" y="12395"/>
                  </a:lnTo>
                  <a:cubicBezTo>
                    <a:pt x="556" y="12316"/>
                    <a:pt x="635" y="12257"/>
                    <a:pt x="714" y="12257"/>
                  </a:cubicBezTo>
                  <a:lnTo>
                    <a:pt x="6168" y="12257"/>
                  </a:lnTo>
                  <a:cubicBezTo>
                    <a:pt x="6326" y="12257"/>
                    <a:pt x="6466" y="12118"/>
                    <a:pt x="6466" y="11959"/>
                  </a:cubicBezTo>
                  <a:cubicBezTo>
                    <a:pt x="6466" y="11800"/>
                    <a:pt x="6326" y="11681"/>
                    <a:pt x="6168" y="11681"/>
                  </a:cubicBezTo>
                  <a:lnTo>
                    <a:pt x="2796" y="11681"/>
                  </a:lnTo>
                  <a:lnTo>
                    <a:pt x="2796" y="694"/>
                  </a:lnTo>
                  <a:cubicBezTo>
                    <a:pt x="2796" y="635"/>
                    <a:pt x="2856" y="575"/>
                    <a:pt x="2915" y="575"/>
                  </a:cubicBezTo>
                  <a:lnTo>
                    <a:pt x="16481" y="575"/>
                  </a:lnTo>
                  <a:cubicBezTo>
                    <a:pt x="16560" y="575"/>
                    <a:pt x="16620" y="635"/>
                    <a:pt x="16620" y="694"/>
                  </a:cubicBezTo>
                  <a:lnTo>
                    <a:pt x="16620" y="11681"/>
                  </a:lnTo>
                  <a:lnTo>
                    <a:pt x="13228" y="11681"/>
                  </a:lnTo>
                  <a:cubicBezTo>
                    <a:pt x="13070" y="11681"/>
                    <a:pt x="12951" y="11800"/>
                    <a:pt x="12951" y="11959"/>
                  </a:cubicBezTo>
                  <a:cubicBezTo>
                    <a:pt x="12951" y="12118"/>
                    <a:pt x="13070" y="12257"/>
                    <a:pt x="13228" y="12257"/>
                  </a:cubicBezTo>
                  <a:lnTo>
                    <a:pt x="18702" y="12257"/>
                  </a:lnTo>
                  <a:cubicBezTo>
                    <a:pt x="18781" y="12257"/>
                    <a:pt x="18842" y="12316"/>
                    <a:pt x="18842" y="12395"/>
                  </a:cubicBezTo>
                  <a:lnTo>
                    <a:pt x="18842" y="13347"/>
                  </a:lnTo>
                  <a:cubicBezTo>
                    <a:pt x="18842" y="13427"/>
                    <a:pt x="18781" y="13487"/>
                    <a:pt x="18702" y="13487"/>
                  </a:cubicBezTo>
                  <a:lnTo>
                    <a:pt x="13487" y="13487"/>
                  </a:lnTo>
                  <a:cubicBezTo>
                    <a:pt x="13328" y="13487"/>
                    <a:pt x="13209" y="13606"/>
                    <a:pt x="13209" y="13765"/>
                  </a:cubicBezTo>
                  <a:cubicBezTo>
                    <a:pt x="13209" y="13923"/>
                    <a:pt x="13328" y="14061"/>
                    <a:pt x="13487" y="14061"/>
                  </a:cubicBezTo>
                  <a:lnTo>
                    <a:pt x="18702" y="14061"/>
                  </a:lnTo>
                  <a:cubicBezTo>
                    <a:pt x="19080" y="14061"/>
                    <a:pt x="19416" y="13744"/>
                    <a:pt x="19416" y="13347"/>
                  </a:cubicBezTo>
                  <a:lnTo>
                    <a:pt x="19416" y="12395"/>
                  </a:lnTo>
                  <a:cubicBezTo>
                    <a:pt x="19416" y="11999"/>
                    <a:pt x="19080" y="11681"/>
                    <a:pt x="18702" y="11681"/>
                  </a:cubicBezTo>
                  <a:lnTo>
                    <a:pt x="17176" y="11681"/>
                  </a:lnTo>
                  <a:lnTo>
                    <a:pt x="17176" y="694"/>
                  </a:lnTo>
                  <a:cubicBezTo>
                    <a:pt x="17176" y="318"/>
                    <a:pt x="16877" y="1"/>
                    <a:pt x="1648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1" name="Google Shape;531;p9"/>
          <p:cNvGrpSpPr/>
          <p:nvPr/>
        </p:nvGrpSpPr>
        <p:grpSpPr>
          <a:xfrm>
            <a:off x="4974290" y="3985098"/>
            <a:ext cx="433753" cy="325261"/>
            <a:chOff x="7046400" y="2007075"/>
            <a:chExt cx="485400" cy="375850"/>
          </a:xfrm>
        </p:grpSpPr>
        <p:sp>
          <p:nvSpPr>
            <p:cNvPr id="532" name="Google Shape;532;p9"/>
            <p:cNvSpPr/>
            <p:nvPr/>
          </p:nvSpPr>
          <p:spPr>
            <a:xfrm>
              <a:off x="7053800" y="2014025"/>
              <a:ext cx="471075" cy="255875"/>
            </a:xfrm>
            <a:custGeom>
              <a:rect b="b" l="l" r="r" t="t"/>
              <a:pathLst>
                <a:path extrusionOk="0" h="10235" w="18843">
                  <a:moveTo>
                    <a:pt x="9422" y="0"/>
                  </a:moveTo>
                  <a:cubicBezTo>
                    <a:pt x="4206" y="0"/>
                    <a:pt x="1" y="4225"/>
                    <a:pt x="1" y="9422"/>
                  </a:cubicBezTo>
                  <a:lnTo>
                    <a:pt x="1" y="10234"/>
                  </a:lnTo>
                  <a:lnTo>
                    <a:pt x="18842" y="10234"/>
                  </a:lnTo>
                  <a:lnTo>
                    <a:pt x="18842" y="9422"/>
                  </a:lnTo>
                  <a:cubicBezTo>
                    <a:pt x="18842" y="4225"/>
                    <a:pt x="14619" y="0"/>
                    <a:pt x="9422" y="0"/>
                  </a:cubicBezTo>
                  <a:close/>
                </a:path>
              </a:pathLst>
            </a:custGeom>
            <a:solidFill>
              <a:srgbClr val="F9F7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>
              <a:off x="7053800" y="2258475"/>
              <a:ext cx="471075" cy="53575"/>
            </a:xfrm>
            <a:custGeom>
              <a:rect b="b" l="l" r="r" t="t"/>
              <a:pathLst>
                <a:path extrusionOk="0" h="2143" w="18843">
                  <a:moveTo>
                    <a:pt x="1" y="1"/>
                  </a:moveTo>
                  <a:lnTo>
                    <a:pt x="1" y="1924"/>
                  </a:lnTo>
                  <a:cubicBezTo>
                    <a:pt x="1" y="2043"/>
                    <a:pt x="101" y="2143"/>
                    <a:pt x="220" y="2143"/>
                  </a:cubicBezTo>
                  <a:lnTo>
                    <a:pt x="18604" y="2143"/>
                  </a:lnTo>
                  <a:cubicBezTo>
                    <a:pt x="18744" y="2143"/>
                    <a:pt x="18842" y="2043"/>
                    <a:pt x="18842" y="1924"/>
                  </a:cubicBezTo>
                  <a:lnTo>
                    <a:pt x="188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7103900" y="2073525"/>
              <a:ext cx="118525" cy="110100"/>
            </a:xfrm>
            <a:custGeom>
              <a:rect b="b" l="l" r="r" t="t"/>
              <a:pathLst>
                <a:path extrusionOk="0" h="4404" w="4741">
                  <a:moveTo>
                    <a:pt x="3828" y="0"/>
                  </a:moveTo>
                  <a:cubicBezTo>
                    <a:pt x="2103" y="873"/>
                    <a:pt x="734" y="2380"/>
                    <a:pt x="41" y="4205"/>
                  </a:cubicBezTo>
                  <a:cubicBezTo>
                    <a:pt x="1" y="4305"/>
                    <a:pt x="80" y="4403"/>
                    <a:pt x="179" y="4403"/>
                  </a:cubicBezTo>
                  <a:lnTo>
                    <a:pt x="1488" y="4403"/>
                  </a:lnTo>
                  <a:cubicBezTo>
                    <a:pt x="1548" y="4403"/>
                    <a:pt x="1607" y="4363"/>
                    <a:pt x="1627" y="4324"/>
                  </a:cubicBezTo>
                  <a:cubicBezTo>
                    <a:pt x="2003" y="3530"/>
                    <a:pt x="2539" y="2816"/>
                    <a:pt x="3214" y="2242"/>
                  </a:cubicBezTo>
                  <a:cubicBezTo>
                    <a:pt x="3629" y="1865"/>
                    <a:pt x="4105" y="1547"/>
                    <a:pt x="4602" y="1309"/>
                  </a:cubicBezTo>
                  <a:lnTo>
                    <a:pt x="4740" y="913"/>
                  </a:lnTo>
                  <a:lnTo>
                    <a:pt x="4740" y="100"/>
                  </a:lnTo>
                  <a:lnTo>
                    <a:pt x="4343" y="140"/>
                  </a:lnTo>
                  <a:lnTo>
                    <a:pt x="38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7199575" y="2051700"/>
              <a:ext cx="182025" cy="54575"/>
            </a:xfrm>
            <a:custGeom>
              <a:rect b="b" l="l" r="r" t="t"/>
              <a:pathLst>
                <a:path extrusionOk="0" h="2183" w="7281">
                  <a:moveTo>
                    <a:pt x="3591" y="1"/>
                  </a:moveTo>
                  <a:cubicBezTo>
                    <a:pt x="2301" y="1"/>
                    <a:pt x="1092" y="318"/>
                    <a:pt x="1" y="873"/>
                  </a:cubicBezTo>
                  <a:lnTo>
                    <a:pt x="775" y="2143"/>
                  </a:lnTo>
                  <a:lnTo>
                    <a:pt x="775" y="2182"/>
                  </a:lnTo>
                  <a:cubicBezTo>
                    <a:pt x="1648" y="1746"/>
                    <a:pt x="2600" y="1529"/>
                    <a:pt x="3591" y="1529"/>
                  </a:cubicBezTo>
                  <a:cubicBezTo>
                    <a:pt x="4562" y="1529"/>
                    <a:pt x="5535" y="1746"/>
                    <a:pt x="6387" y="2182"/>
                  </a:cubicBezTo>
                  <a:lnTo>
                    <a:pt x="6685" y="2123"/>
                  </a:lnTo>
                  <a:lnTo>
                    <a:pt x="7280" y="1251"/>
                  </a:lnTo>
                  <a:lnTo>
                    <a:pt x="7161" y="873"/>
                  </a:lnTo>
                  <a:cubicBezTo>
                    <a:pt x="6090" y="318"/>
                    <a:pt x="4880" y="1"/>
                    <a:pt x="35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7359250" y="2073525"/>
              <a:ext cx="115550" cy="110100"/>
            </a:xfrm>
            <a:custGeom>
              <a:rect b="b" l="l" r="r" t="t"/>
              <a:pathLst>
                <a:path extrusionOk="0" h="4404" w="4622">
                  <a:moveTo>
                    <a:pt x="774" y="0"/>
                  </a:moveTo>
                  <a:lnTo>
                    <a:pt x="21" y="1270"/>
                  </a:lnTo>
                  <a:lnTo>
                    <a:pt x="0" y="1309"/>
                  </a:lnTo>
                  <a:cubicBezTo>
                    <a:pt x="516" y="1547"/>
                    <a:pt x="973" y="1865"/>
                    <a:pt x="1409" y="2242"/>
                  </a:cubicBezTo>
                  <a:cubicBezTo>
                    <a:pt x="2083" y="2816"/>
                    <a:pt x="2618" y="3530"/>
                    <a:pt x="2975" y="4324"/>
                  </a:cubicBezTo>
                  <a:cubicBezTo>
                    <a:pt x="3015" y="4363"/>
                    <a:pt x="3054" y="4403"/>
                    <a:pt x="3115" y="4403"/>
                  </a:cubicBezTo>
                  <a:lnTo>
                    <a:pt x="4443" y="4403"/>
                  </a:lnTo>
                  <a:cubicBezTo>
                    <a:pt x="4543" y="4403"/>
                    <a:pt x="4622" y="4305"/>
                    <a:pt x="4582" y="4205"/>
                  </a:cubicBezTo>
                  <a:cubicBezTo>
                    <a:pt x="3868" y="2380"/>
                    <a:pt x="2499" y="873"/>
                    <a:pt x="7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7341400" y="2130225"/>
              <a:ext cx="77075" cy="76200"/>
            </a:xfrm>
            <a:custGeom>
              <a:rect b="b" l="l" r="r" t="t"/>
              <a:pathLst>
                <a:path extrusionOk="0" h="3048" w="3083">
                  <a:moveTo>
                    <a:pt x="2847" y="1"/>
                  </a:moveTo>
                  <a:cubicBezTo>
                    <a:pt x="2824" y="1"/>
                    <a:pt x="2800" y="5"/>
                    <a:pt x="2777" y="14"/>
                  </a:cubicBezTo>
                  <a:lnTo>
                    <a:pt x="595" y="966"/>
                  </a:lnTo>
                  <a:lnTo>
                    <a:pt x="0" y="1500"/>
                  </a:lnTo>
                  <a:lnTo>
                    <a:pt x="1528" y="3047"/>
                  </a:lnTo>
                  <a:lnTo>
                    <a:pt x="2044" y="2433"/>
                  </a:lnTo>
                  <a:lnTo>
                    <a:pt x="3015" y="271"/>
                  </a:lnTo>
                  <a:cubicBezTo>
                    <a:pt x="3082" y="136"/>
                    <a:pt x="2977" y="1"/>
                    <a:pt x="2847" y="1"/>
                  </a:cubicBezTo>
                  <a:close/>
                </a:path>
              </a:pathLst>
            </a:custGeom>
            <a:solidFill>
              <a:srgbClr val="91829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7168375" y="2134525"/>
              <a:ext cx="241450" cy="241475"/>
            </a:xfrm>
            <a:custGeom>
              <a:rect b="b" l="l" r="r" t="t"/>
              <a:pathLst>
                <a:path extrusionOk="0" h="9659" w="9658">
                  <a:moveTo>
                    <a:pt x="4839" y="0"/>
                  </a:moveTo>
                  <a:cubicBezTo>
                    <a:pt x="2161" y="0"/>
                    <a:pt x="0" y="2161"/>
                    <a:pt x="0" y="4840"/>
                  </a:cubicBezTo>
                  <a:cubicBezTo>
                    <a:pt x="0" y="7497"/>
                    <a:pt x="2161" y="9658"/>
                    <a:pt x="4839" y="9658"/>
                  </a:cubicBezTo>
                  <a:cubicBezTo>
                    <a:pt x="7497" y="9658"/>
                    <a:pt x="9658" y="7497"/>
                    <a:pt x="9658" y="4840"/>
                  </a:cubicBezTo>
                  <a:cubicBezTo>
                    <a:pt x="9658" y="2161"/>
                    <a:pt x="7497" y="0"/>
                    <a:pt x="48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7235275" y="2267875"/>
              <a:ext cx="108125" cy="57800"/>
            </a:xfrm>
            <a:custGeom>
              <a:rect b="b" l="l" r="r" t="t"/>
              <a:pathLst>
                <a:path extrusionOk="0" h="2312" w="4325">
                  <a:moveTo>
                    <a:pt x="1886" y="1"/>
                  </a:moveTo>
                  <a:cubicBezTo>
                    <a:pt x="854" y="1"/>
                    <a:pt x="1" y="854"/>
                    <a:pt x="1" y="1886"/>
                  </a:cubicBezTo>
                  <a:cubicBezTo>
                    <a:pt x="1" y="1984"/>
                    <a:pt x="80" y="2084"/>
                    <a:pt x="180" y="2103"/>
                  </a:cubicBezTo>
                  <a:cubicBezTo>
                    <a:pt x="844" y="2242"/>
                    <a:pt x="1503" y="2311"/>
                    <a:pt x="2163" y="2311"/>
                  </a:cubicBezTo>
                  <a:cubicBezTo>
                    <a:pt x="2822" y="2311"/>
                    <a:pt x="3482" y="2242"/>
                    <a:pt x="4147" y="2103"/>
                  </a:cubicBezTo>
                  <a:cubicBezTo>
                    <a:pt x="4245" y="2084"/>
                    <a:pt x="4324" y="1984"/>
                    <a:pt x="4324" y="1886"/>
                  </a:cubicBezTo>
                  <a:cubicBezTo>
                    <a:pt x="4324" y="854"/>
                    <a:pt x="3472" y="1"/>
                    <a:pt x="242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7404850" y="2041775"/>
              <a:ext cx="126950" cy="277700"/>
            </a:xfrm>
            <a:custGeom>
              <a:rect b="b" l="l" r="r" t="t"/>
              <a:pathLst>
                <a:path extrusionOk="0" h="11108" w="5078">
                  <a:moveTo>
                    <a:pt x="320" y="0"/>
                  </a:moveTo>
                  <a:cubicBezTo>
                    <a:pt x="227" y="0"/>
                    <a:pt x="132" y="49"/>
                    <a:pt x="80" y="141"/>
                  </a:cubicBezTo>
                  <a:cubicBezTo>
                    <a:pt x="1" y="279"/>
                    <a:pt x="40" y="437"/>
                    <a:pt x="159" y="537"/>
                  </a:cubicBezTo>
                  <a:cubicBezTo>
                    <a:pt x="1468" y="1331"/>
                    <a:pt x="2560" y="2460"/>
                    <a:pt x="3314" y="3790"/>
                  </a:cubicBezTo>
                  <a:cubicBezTo>
                    <a:pt x="4107" y="5157"/>
                    <a:pt x="4523" y="6725"/>
                    <a:pt x="4523" y="8312"/>
                  </a:cubicBezTo>
                  <a:lnTo>
                    <a:pt x="4523" y="8431"/>
                  </a:lnTo>
                  <a:lnTo>
                    <a:pt x="1349" y="8431"/>
                  </a:lnTo>
                  <a:cubicBezTo>
                    <a:pt x="1191" y="8431"/>
                    <a:pt x="1053" y="8550"/>
                    <a:pt x="1053" y="8708"/>
                  </a:cubicBezTo>
                  <a:cubicBezTo>
                    <a:pt x="1053" y="8867"/>
                    <a:pt x="1191" y="8986"/>
                    <a:pt x="1349" y="8986"/>
                  </a:cubicBezTo>
                  <a:lnTo>
                    <a:pt x="4523" y="8986"/>
                  </a:lnTo>
                  <a:lnTo>
                    <a:pt x="4523" y="10533"/>
                  </a:lnTo>
                  <a:lnTo>
                    <a:pt x="873" y="10533"/>
                  </a:lnTo>
                  <a:cubicBezTo>
                    <a:pt x="735" y="10533"/>
                    <a:pt x="596" y="10652"/>
                    <a:pt x="596" y="10811"/>
                  </a:cubicBezTo>
                  <a:cubicBezTo>
                    <a:pt x="596" y="10969"/>
                    <a:pt x="735" y="11107"/>
                    <a:pt x="873" y="11107"/>
                  </a:cubicBezTo>
                  <a:lnTo>
                    <a:pt x="4562" y="11107"/>
                  </a:lnTo>
                  <a:cubicBezTo>
                    <a:pt x="4861" y="11107"/>
                    <a:pt x="5078" y="10869"/>
                    <a:pt x="5078" y="10592"/>
                  </a:cubicBezTo>
                  <a:lnTo>
                    <a:pt x="5078" y="8312"/>
                  </a:lnTo>
                  <a:cubicBezTo>
                    <a:pt x="5078" y="6625"/>
                    <a:pt x="4642" y="4959"/>
                    <a:pt x="3809" y="3512"/>
                  </a:cubicBezTo>
                  <a:cubicBezTo>
                    <a:pt x="3015" y="2103"/>
                    <a:pt x="1846" y="894"/>
                    <a:pt x="458" y="41"/>
                  </a:cubicBezTo>
                  <a:cubicBezTo>
                    <a:pt x="417" y="13"/>
                    <a:pt x="369" y="0"/>
                    <a:pt x="32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7096975" y="2044750"/>
              <a:ext cx="384775" cy="146325"/>
            </a:xfrm>
            <a:custGeom>
              <a:rect b="b" l="l" r="r" t="t"/>
              <a:pathLst>
                <a:path extrusionOk="0" h="5853" w="15391">
                  <a:moveTo>
                    <a:pt x="7695" y="577"/>
                  </a:moveTo>
                  <a:cubicBezTo>
                    <a:pt x="8806" y="577"/>
                    <a:pt x="9877" y="794"/>
                    <a:pt x="10869" y="1270"/>
                  </a:cubicBezTo>
                  <a:lnTo>
                    <a:pt x="10372" y="2084"/>
                  </a:lnTo>
                  <a:cubicBezTo>
                    <a:pt x="9539" y="1707"/>
                    <a:pt x="8608" y="1508"/>
                    <a:pt x="7695" y="1508"/>
                  </a:cubicBezTo>
                  <a:cubicBezTo>
                    <a:pt x="6762" y="1508"/>
                    <a:pt x="5850" y="1707"/>
                    <a:pt x="4998" y="2084"/>
                  </a:cubicBezTo>
                  <a:lnTo>
                    <a:pt x="4522" y="1270"/>
                  </a:lnTo>
                  <a:cubicBezTo>
                    <a:pt x="5514" y="794"/>
                    <a:pt x="6585" y="577"/>
                    <a:pt x="7695" y="577"/>
                  </a:cubicBezTo>
                  <a:close/>
                  <a:moveTo>
                    <a:pt x="4006" y="1529"/>
                  </a:moveTo>
                  <a:lnTo>
                    <a:pt x="4482" y="2341"/>
                  </a:lnTo>
                  <a:cubicBezTo>
                    <a:pt x="4065" y="2579"/>
                    <a:pt x="3669" y="2857"/>
                    <a:pt x="3292" y="3174"/>
                  </a:cubicBezTo>
                  <a:cubicBezTo>
                    <a:pt x="2618" y="3769"/>
                    <a:pt x="2082" y="4464"/>
                    <a:pt x="1685" y="5276"/>
                  </a:cubicBezTo>
                  <a:lnTo>
                    <a:pt x="654" y="5276"/>
                  </a:lnTo>
                  <a:cubicBezTo>
                    <a:pt x="1309" y="3671"/>
                    <a:pt x="2499" y="2362"/>
                    <a:pt x="4006" y="1529"/>
                  </a:cubicBezTo>
                  <a:close/>
                  <a:moveTo>
                    <a:pt x="7695" y="1"/>
                  </a:moveTo>
                  <a:cubicBezTo>
                    <a:pt x="6386" y="1"/>
                    <a:pt x="5136" y="299"/>
                    <a:pt x="3986" y="894"/>
                  </a:cubicBezTo>
                  <a:cubicBezTo>
                    <a:pt x="2182" y="1807"/>
                    <a:pt x="773" y="3353"/>
                    <a:pt x="40" y="5237"/>
                  </a:cubicBezTo>
                  <a:cubicBezTo>
                    <a:pt x="0" y="5376"/>
                    <a:pt x="19" y="5535"/>
                    <a:pt x="99" y="5654"/>
                  </a:cubicBezTo>
                  <a:cubicBezTo>
                    <a:pt x="178" y="5773"/>
                    <a:pt x="318" y="5852"/>
                    <a:pt x="456" y="5852"/>
                  </a:cubicBezTo>
                  <a:lnTo>
                    <a:pt x="1765" y="5852"/>
                  </a:lnTo>
                  <a:cubicBezTo>
                    <a:pt x="1944" y="5852"/>
                    <a:pt x="2102" y="5752"/>
                    <a:pt x="2161" y="5594"/>
                  </a:cubicBezTo>
                  <a:cubicBezTo>
                    <a:pt x="2539" y="4821"/>
                    <a:pt x="3034" y="4166"/>
                    <a:pt x="3669" y="3591"/>
                  </a:cubicBezTo>
                  <a:cubicBezTo>
                    <a:pt x="4086" y="3234"/>
                    <a:pt x="4522" y="2936"/>
                    <a:pt x="5017" y="2698"/>
                  </a:cubicBezTo>
                  <a:cubicBezTo>
                    <a:pt x="5850" y="2302"/>
                    <a:pt x="6762" y="2084"/>
                    <a:pt x="7695" y="2084"/>
                  </a:cubicBezTo>
                  <a:cubicBezTo>
                    <a:pt x="8608" y="2084"/>
                    <a:pt x="9539" y="2302"/>
                    <a:pt x="10372" y="2698"/>
                  </a:cubicBezTo>
                  <a:cubicBezTo>
                    <a:pt x="10570" y="2798"/>
                    <a:pt x="10769" y="2917"/>
                    <a:pt x="10988" y="3055"/>
                  </a:cubicBezTo>
                  <a:cubicBezTo>
                    <a:pt x="11029" y="3082"/>
                    <a:pt x="11076" y="3096"/>
                    <a:pt x="11125" y="3096"/>
                  </a:cubicBezTo>
                  <a:cubicBezTo>
                    <a:pt x="11217" y="3096"/>
                    <a:pt x="11312" y="3047"/>
                    <a:pt x="11364" y="2957"/>
                  </a:cubicBezTo>
                  <a:cubicBezTo>
                    <a:pt x="11464" y="2838"/>
                    <a:pt x="11424" y="2659"/>
                    <a:pt x="11284" y="2579"/>
                  </a:cubicBezTo>
                  <a:cubicBezTo>
                    <a:pt x="11146" y="2481"/>
                    <a:pt x="11027" y="2401"/>
                    <a:pt x="10888" y="2341"/>
                  </a:cubicBezTo>
                  <a:lnTo>
                    <a:pt x="11384" y="1529"/>
                  </a:lnTo>
                  <a:cubicBezTo>
                    <a:pt x="12892" y="2362"/>
                    <a:pt x="14061" y="3671"/>
                    <a:pt x="14735" y="5276"/>
                  </a:cubicBezTo>
                  <a:lnTo>
                    <a:pt x="13704" y="5276"/>
                  </a:lnTo>
                  <a:cubicBezTo>
                    <a:pt x="13664" y="5218"/>
                    <a:pt x="13625" y="5157"/>
                    <a:pt x="13606" y="5099"/>
                  </a:cubicBezTo>
                  <a:cubicBezTo>
                    <a:pt x="13551" y="5002"/>
                    <a:pt x="13448" y="4944"/>
                    <a:pt x="13344" y="4944"/>
                  </a:cubicBezTo>
                  <a:cubicBezTo>
                    <a:pt x="13298" y="4944"/>
                    <a:pt x="13251" y="4955"/>
                    <a:pt x="13209" y="4980"/>
                  </a:cubicBezTo>
                  <a:cubicBezTo>
                    <a:pt x="13069" y="5038"/>
                    <a:pt x="13030" y="5218"/>
                    <a:pt x="13090" y="5356"/>
                  </a:cubicBezTo>
                  <a:cubicBezTo>
                    <a:pt x="13149" y="5435"/>
                    <a:pt x="13188" y="5514"/>
                    <a:pt x="13209" y="5594"/>
                  </a:cubicBezTo>
                  <a:cubicBezTo>
                    <a:pt x="13288" y="5752"/>
                    <a:pt x="13447" y="5852"/>
                    <a:pt x="13606" y="5852"/>
                  </a:cubicBezTo>
                  <a:lnTo>
                    <a:pt x="14934" y="5852"/>
                  </a:lnTo>
                  <a:cubicBezTo>
                    <a:pt x="15073" y="5852"/>
                    <a:pt x="15211" y="5773"/>
                    <a:pt x="15291" y="5654"/>
                  </a:cubicBezTo>
                  <a:cubicBezTo>
                    <a:pt x="15370" y="5535"/>
                    <a:pt x="15391" y="5376"/>
                    <a:pt x="15330" y="5237"/>
                  </a:cubicBezTo>
                  <a:cubicBezTo>
                    <a:pt x="14597" y="3353"/>
                    <a:pt x="13209" y="1807"/>
                    <a:pt x="11403" y="894"/>
                  </a:cubicBezTo>
                  <a:cubicBezTo>
                    <a:pt x="10234" y="299"/>
                    <a:pt x="9004" y="1"/>
                    <a:pt x="769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7046400" y="2007075"/>
              <a:ext cx="347100" cy="312400"/>
            </a:xfrm>
            <a:custGeom>
              <a:rect b="b" l="l" r="r" t="t"/>
              <a:pathLst>
                <a:path extrusionOk="0" h="12496" w="13884">
                  <a:moveTo>
                    <a:pt x="9718" y="1"/>
                  </a:moveTo>
                  <a:cubicBezTo>
                    <a:pt x="7119" y="1"/>
                    <a:pt x="4681" y="992"/>
                    <a:pt x="2856" y="2838"/>
                  </a:cubicBezTo>
                  <a:cubicBezTo>
                    <a:pt x="1011" y="4662"/>
                    <a:pt x="0" y="7101"/>
                    <a:pt x="0" y="9700"/>
                  </a:cubicBezTo>
                  <a:lnTo>
                    <a:pt x="0" y="11980"/>
                  </a:lnTo>
                  <a:cubicBezTo>
                    <a:pt x="0" y="12257"/>
                    <a:pt x="238" y="12495"/>
                    <a:pt x="516" y="12495"/>
                  </a:cubicBezTo>
                  <a:lnTo>
                    <a:pt x="4205" y="12495"/>
                  </a:lnTo>
                  <a:cubicBezTo>
                    <a:pt x="4363" y="12495"/>
                    <a:pt x="4502" y="12357"/>
                    <a:pt x="4502" y="12199"/>
                  </a:cubicBezTo>
                  <a:cubicBezTo>
                    <a:pt x="4502" y="12040"/>
                    <a:pt x="4363" y="11921"/>
                    <a:pt x="4205" y="11921"/>
                  </a:cubicBezTo>
                  <a:lnTo>
                    <a:pt x="575" y="11921"/>
                  </a:lnTo>
                  <a:lnTo>
                    <a:pt x="575" y="10374"/>
                  </a:lnTo>
                  <a:lnTo>
                    <a:pt x="3748" y="10374"/>
                  </a:lnTo>
                  <a:cubicBezTo>
                    <a:pt x="3907" y="10374"/>
                    <a:pt x="4026" y="10255"/>
                    <a:pt x="4026" y="10096"/>
                  </a:cubicBezTo>
                  <a:cubicBezTo>
                    <a:pt x="4026" y="9938"/>
                    <a:pt x="3907" y="9819"/>
                    <a:pt x="3748" y="9819"/>
                  </a:cubicBezTo>
                  <a:lnTo>
                    <a:pt x="575" y="9819"/>
                  </a:lnTo>
                  <a:lnTo>
                    <a:pt x="575" y="9700"/>
                  </a:lnTo>
                  <a:cubicBezTo>
                    <a:pt x="575" y="7259"/>
                    <a:pt x="1527" y="4959"/>
                    <a:pt x="3253" y="3234"/>
                  </a:cubicBezTo>
                  <a:cubicBezTo>
                    <a:pt x="4978" y="1508"/>
                    <a:pt x="7278" y="556"/>
                    <a:pt x="9718" y="556"/>
                  </a:cubicBezTo>
                  <a:cubicBezTo>
                    <a:pt x="11007" y="556"/>
                    <a:pt x="12257" y="834"/>
                    <a:pt x="13426" y="1349"/>
                  </a:cubicBezTo>
                  <a:cubicBezTo>
                    <a:pt x="13468" y="1365"/>
                    <a:pt x="13510" y="1373"/>
                    <a:pt x="13549" y="1373"/>
                  </a:cubicBezTo>
                  <a:cubicBezTo>
                    <a:pt x="13661" y="1373"/>
                    <a:pt x="13759" y="1313"/>
                    <a:pt x="13804" y="1211"/>
                  </a:cubicBezTo>
                  <a:cubicBezTo>
                    <a:pt x="13883" y="1072"/>
                    <a:pt x="13804" y="894"/>
                    <a:pt x="13664" y="834"/>
                  </a:cubicBezTo>
                  <a:cubicBezTo>
                    <a:pt x="12416" y="278"/>
                    <a:pt x="11086" y="1"/>
                    <a:pt x="97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>
              <a:off x="7161425" y="2123075"/>
              <a:ext cx="263800" cy="259850"/>
            </a:xfrm>
            <a:custGeom>
              <a:rect b="b" l="l" r="r" t="t"/>
              <a:pathLst>
                <a:path extrusionOk="0" h="10394" w="10552">
                  <a:moveTo>
                    <a:pt x="9857" y="657"/>
                  </a:moveTo>
                  <a:lnTo>
                    <a:pt x="9163" y="2183"/>
                  </a:lnTo>
                  <a:cubicBezTo>
                    <a:pt x="8925" y="1866"/>
                    <a:pt x="8648" y="1569"/>
                    <a:pt x="8330" y="1310"/>
                  </a:cubicBezTo>
                  <a:lnTo>
                    <a:pt x="9857" y="657"/>
                  </a:lnTo>
                  <a:close/>
                  <a:moveTo>
                    <a:pt x="10050" y="1"/>
                  </a:moveTo>
                  <a:cubicBezTo>
                    <a:pt x="9984" y="1"/>
                    <a:pt x="9918" y="14"/>
                    <a:pt x="9857" y="41"/>
                  </a:cubicBezTo>
                  <a:lnTo>
                    <a:pt x="7794" y="934"/>
                  </a:lnTo>
                  <a:cubicBezTo>
                    <a:pt x="7001" y="458"/>
                    <a:pt x="6088" y="181"/>
                    <a:pt x="5117" y="181"/>
                  </a:cubicBezTo>
                  <a:cubicBezTo>
                    <a:pt x="4264" y="181"/>
                    <a:pt x="3431" y="379"/>
                    <a:pt x="2698" y="795"/>
                  </a:cubicBezTo>
                  <a:cubicBezTo>
                    <a:pt x="2558" y="855"/>
                    <a:pt x="2499" y="1033"/>
                    <a:pt x="2579" y="1172"/>
                  </a:cubicBezTo>
                  <a:cubicBezTo>
                    <a:pt x="2634" y="1269"/>
                    <a:pt x="2729" y="1318"/>
                    <a:pt x="2828" y="1318"/>
                  </a:cubicBezTo>
                  <a:cubicBezTo>
                    <a:pt x="2871" y="1318"/>
                    <a:pt x="2914" y="1309"/>
                    <a:pt x="2955" y="1291"/>
                  </a:cubicBezTo>
                  <a:cubicBezTo>
                    <a:pt x="3610" y="934"/>
                    <a:pt x="4364" y="736"/>
                    <a:pt x="5117" y="736"/>
                  </a:cubicBezTo>
                  <a:cubicBezTo>
                    <a:pt x="7616" y="736"/>
                    <a:pt x="9658" y="2778"/>
                    <a:pt x="9658" y="5298"/>
                  </a:cubicBezTo>
                  <a:cubicBezTo>
                    <a:pt x="9658" y="7797"/>
                    <a:pt x="7616" y="9839"/>
                    <a:pt x="5117" y="9839"/>
                  </a:cubicBezTo>
                  <a:cubicBezTo>
                    <a:pt x="2598" y="9839"/>
                    <a:pt x="575" y="7797"/>
                    <a:pt x="575" y="5298"/>
                  </a:cubicBezTo>
                  <a:cubicBezTo>
                    <a:pt x="575" y="4028"/>
                    <a:pt x="1091" y="2818"/>
                    <a:pt x="2023" y="1966"/>
                  </a:cubicBezTo>
                  <a:cubicBezTo>
                    <a:pt x="2122" y="1866"/>
                    <a:pt x="2142" y="1667"/>
                    <a:pt x="2023" y="1569"/>
                  </a:cubicBezTo>
                  <a:cubicBezTo>
                    <a:pt x="1971" y="1507"/>
                    <a:pt x="1897" y="1477"/>
                    <a:pt x="1822" y="1477"/>
                  </a:cubicBezTo>
                  <a:cubicBezTo>
                    <a:pt x="1753" y="1477"/>
                    <a:pt x="1683" y="1502"/>
                    <a:pt x="1627" y="1548"/>
                  </a:cubicBezTo>
                  <a:cubicBezTo>
                    <a:pt x="595" y="2521"/>
                    <a:pt x="0" y="3870"/>
                    <a:pt x="0" y="5298"/>
                  </a:cubicBezTo>
                  <a:cubicBezTo>
                    <a:pt x="0" y="8114"/>
                    <a:pt x="2301" y="10394"/>
                    <a:pt x="5117" y="10394"/>
                  </a:cubicBezTo>
                  <a:cubicBezTo>
                    <a:pt x="7934" y="10394"/>
                    <a:pt x="10234" y="8114"/>
                    <a:pt x="10234" y="5298"/>
                  </a:cubicBezTo>
                  <a:cubicBezTo>
                    <a:pt x="10234" y="4365"/>
                    <a:pt x="9976" y="3492"/>
                    <a:pt x="9539" y="2738"/>
                  </a:cubicBezTo>
                  <a:lnTo>
                    <a:pt x="10472" y="657"/>
                  </a:lnTo>
                  <a:cubicBezTo>
                    <a:pt x="10552" y="478"/>
                    <a:pt x="10531" y="279"/>
                    <a:pt x="10393" y="141"/>
                  </a:cubicBezTo>
                  <a:cubicBezTo>
                    <a:pt x="10301" y="49"/>
                    <a:pt x="10176" y="1"/>
                    <a:pt x="1005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7211475" y="2199400"/>
              <a:ext cx="56550" cy="44225"/>
            </a:xfrm>
            <a:custGeom>
              <a:rect b="b" l="l" r="r" t="t"/>
              <a:pathLst>
                <a:path extrusionOk="0" h="1769" w="2262">
                  <a:moveTo>
                    <a:pt x="327" y="1"/>
                  </a:moveTo>
                  <a:cubicBezTo>
                    <a:pt x="243" y="1"/>
                    <a:pt x="158" y="41"/>
                    <a:pt x="101" y="122"/>
                  </a:cubicBezTo>
                  <a:cubicBezTo>
                    <a:pt x="1" y="241"/>
                    <a:pt x="40" y="420"/>
                    <a:pt x="159" y="518"/>
                  </a:cubicBezTo>
                  <a:lnTo>
                    <a:pt x="775" y="975"/>
                  </a:lnTo>
                  <a:lnTo>
                    <a:pt x="775" y="1412"/>
                  </a:lnTo>
                  <a:cubicBezTo>
                    <a:pt x="775" y="1570"/>
                    <a:pt x="913" y="1689"/>
                    <a:pt x="1072" y="1689"/>
                  </a:cubicBezTo>
                  <a:cubicBezTo>
                    <a:pt x="1230" y="1689"/>
                    <a:pt x="1349" y="1570"/>
                    <a:pt x="1349" y="1412"/>
                  </a:cubicBezTo>
                  <a:lnTo>
                    <a:pt x="1767" y="1708"/>
                  </a:lnTo>
                  <a:cubicBezTo>
                    <a:pt x="1806" y="1748"/>
                    <a:pt x="1865" y="1769"/>
                    <a:pt x="1925" y="1769"/>
                  </a:cubicBezTo>
                  <a:cubicBezTo>
                    <a:pt x="2024" y="1769"/>
                    <a:pt x="2103" y="1729"/>
                    <a:pt x="2163" y="1650"/>
                  </a:cubicBezTo>
                  <a:cubicBezTo>
                    <a:pt x="2262" y="1531"/>
                    <a:pt x="2222" y="1351"/>
                    <a:pt x="2103" y="1253"/>
                  </a:cubicBezTo>
                  <a:lnTo>
                    <a:pt x="497" y="63"/>
                  </a:lnTo>
                  <a:cubicBezTo>
                    <a:pt x="448" y="21"/>
                    <a:pt x="388" y="1"/>
                    <a:pt x="3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7311650" y="2199400"/>
              <a:ext cx="56050" cy="44225"/>
            </a:xfrm>
            <a:custGeom>
              <a:rect b="b" l="l" r="r" t="t"/>
              <a:pathLst>
                <a:path extrusionOk="0" h="1769" w="2242">
                  <a:moveTo>
                    <a:pt x="1935" y="1"/>
                  </a:moveTo>
                  <a:cubicBezTo>
                    <a:pt x="1875" y="1"/>
                    <a:pt x="1816" y="21"/>
                    <a:pt x="1766" y="63"/>
                  </a:cubicBezTo>
                  <a:lnTo>
                    <a:pt x="159" y="1253"/>
                  </a:lnTo>
                  <a:cubicBezTo>
                    <a:pt x="21" y="1351"/>
                    <a:pt x="0" y="1531"/>
                    <a:pt x="100" y="1650"/>
                  </a:cubicBezTo>
                  <a:cubicBezTo>
                    <a:pt x="159" y="1729"/>
                    <a:pt x="238" y="1769"/>
                    <a:pt x="317" y="1769"/>
                  </a:cubicBezTo>
                  <a:cubicBezTo>
                    <a:pt x="378" y="1769"/>
                    <a:pt x="436" y="1748"/>
                    <a:pt x="497" y="1708"/>
                  </a:cubicBezTo>
                  <a:lnTo>
                    <a:pt x="912" y="1412"/>
                  </a:lnTo>
                  <a:cubicBezTo>
                    <a:pt x="912" y="1570"/>
                    <a:pt x="1031" y="1689"/>
                    <a:pt x="1190" y="1689"/>
                  </a:cubicBezTo>
                  <a:cubicBezTo>
                    <a:pt x="1349" y="1689"/>
                    <a:pt x="1468" y="1570"/>
                    <a:pt x="1468" y="1412"/>
                  </a:cubicBezTo>
                  <a:lnTo>
                    <a:pt x="1468" y="975"/>
                  </a:lnTo>
                  <a:lnTo>
                    <a:pt x="2102" y="518"/>
                  </a:lnTo>
                  <a:cubicBezTo>
                    <a:pt x="2221" y="420"/>
                    <a:pt x="2242" y="241"/>
                    <a:pt x="2163" y="122"/>
                  </a:cubicBezTo>
                  <a:cubicBezTo>
                    <a:pt x="2104" y="41"/>
                    <a:pt x="2020" y="1"/>
                    <a:pt x="19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7228350" y="2260950"/>
              <a:ext cx="122000" cy="71925"/>
            </a:xfrm>
            <a:custGeom>
              <a:rect b="b" l="l" r="r" t="t"/>
              <a:pathLst>
                <a:path extrusionOk="0" h="2877" w="4880">
                  <a:moveTo>
                    <a:pt x="2163" y="0"/>
                  </a:moveTo>
                  <a:cubicBezTo>
                    <a:pt x="973" y="0"/>
                    <a:pt x="0" y="973"/>
                    <a:pt x="0" y="2163"/>
                  </a:cubicBezTo>
                  <a:cubicBezTo>
                    <a:pt x="0" y="2401"/>
                    <a:pt x="159" y="2599"/>
                    <a:pt x="397" y="2658"/>
                  </a:cubicBezTo>
                  <a:cubicBezTo>
                    <a:pt x="595" y="2697"/>
                    <a:pt x="814" y="2737"/>
                    <a:pt x="1031" y="2777"/>
                  </a:cubicBezTo>
                  <a:cubicBezTo>
                    <a:pt x="1043" y="2778"/>
                    <a:pt x="1055" y="2779"/>
                    <a:pt x="1067" y="2779"/>
                  </a:cubicBezTo>
                  <a:cubicBezTo>
                    <a:pt x="1211" y="2779"/>
                    <a:pt x="1333" y="2666"/>
                    <a:pt x="1369" y="2520"/>
                  </a:cubicBezTo>
                  <a:cubicBezTo>
                    <a:pt x="1388" y="2380"/>
                    <a:pt x="1269" y="2221"/>
                    <a:pt x="1111" y="2202"/>
                  </a:cubicBezTo>
                  <a:cubicBezTo>
                    <a:pt x="933" y="2182"/>
                    <a:pt x="735" y="2142"/>
                    <a:pt x="555" y="2102"/>
                  </a:cubicBezTo>
                  <a:cubicBezTo>
                    <a:pt x="595" y="1250"/>
                    <a:pt x="1309" y="555"/>
                    <a:pt x="2163" y="555"/>
                  </a:cubicBezTo>
                  <a:lnTo>
                    <a:pt x="2697" y="555"/>
                  </a:lnTo>
                  <a:cubicBezTo>
                    <a:pt x="3570" y="555"/>
                    <a:pt x="4284" y="1250"/>
                    <a:pt x="4305" y="2102"/>
                  </a:cubicBezTo>
                  <a:cubicBezTo>
                    <a:pt x="3649" y="2242"/>
                    <a:pt x="2975" y="2301"/>
                    <a:pt x="2301" y="2301"/>
                  </a:cubicBezTo>
                  <a:cubicBezTo>
                    <a:pt x="2142" y="2301"/>
                    <a:pt x="2004" y="2420"/>
                    <a:pt x="2004" y="2578"/>
                  </a:cubicBezTo>
                  <a:cubicBezTo>
                    <a:pt x="2004" y="2737"/>
                    <a:pt x="2123" y="2856"/>
                    <a:pt x="2282" y="2877"/>
                  </a:cubicBezTo>
                  <a:lnTo>
                    <a:pt x="2440" y="2877"/>
                  </a:lnTo>
                  <a:cubicBezTo>
                    <a:pt x="3115" y="2877"/>
                    <a:pt x="3808" y="2797"/>
                    <a:pt x="4482" y="2658"/>
                  </a:cubicBezTo>
                  <a:cubicBezTo>
                    <a:pt x="4701" y="2599"/>
                    <a:pt x="4879" y="2401"/>
                    <a:pt x="4879" y="2163"/>
                  </a:cubicBezTo>
                  <a:cubicBezTo>
                    <a:pt x="4879" y="973"/>
                    <a:pt x="3908" y="0"/>
                    <a:pt x="269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7" name="Google Shape;547;p9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9/10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0"/>
          <p:cNvSpPr txBox="1"/>
          <p:nvPr>
            <p:ph type="title"/>
          </p:nvPr>
        </p:nvSpPr>
        <p:spPr>
          <a:xfrm>
            <a:off x="720000" y="2335350"/>
            <a:ext cx="77040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" sz="4900">
                <a:solidFill>
                  <a:srgbClr val="00206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Müzakirə</a:t>
            </a:r>
            <a:endParaRPr b="0" sz="4900">
              <a:solidFill>
                <a:srgbClr val="00206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554" name="Google Shape;554;p10"/>
          <p:cNvSpPr txBox="1"/>
          <p:nvPr/>
        </p:nvSpPr>
        <p:spPr>
          <a:xfrm>
            <a:off x="0" y="480410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10/10</a:t>
            </a:r>
            <a:endParaRPr b="0" i="0" sz="1400" u="none" cap="none" strike="noStrike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 Bullying Infographics by Slidesgo">
  <a:themeElements>
    <a:clrScheme name="Simple Light">
      <a:dk1>
        <a:srgbClr val="000000"/>
      </a:dk1>
      <a:lt1>
        <a:srgbClr val="FFFFFF"/>
      </a:lt1>
      <a:dk2>
        <a:srgbClr val="3B3155"/>
      </a:dk2>
      <a:lt2>
        <a:srgbClr val="EB9DA3"/>
      </a:lt2>
      <a:accent1>
        <a:srgbClr val="B35C71"/>
      </a:accent1>
      <a:accent2>
        <a:srgbClr val="D98A90"/>
      </a:accent2>
      <a:accent3>
        <a:srgbClr val="8F92A1"/>
      </a:accent3>
      <a:accent4>
        <a:srgbClr val="E2AA6C"/>
      </a:accent4>
      <a:accent5>
        <a:srgbClr val="FFFFFF"/>
      </a:accent5>
      <a:accent6>
        <a:srgbClr val="FFFFFF"/>
      </a:accent6>
      <a:hlink>
        <a:srgbClr val="3B315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