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18"/>
      <p:bold r:id="rId19"/>
    </p:embeddedFont>
    <p:embeddedFont>
      <p:font typeface="Fira Sans Extra Condensed SemiBold" panose="020B0604020202020204" charset="0"/>
      <p:regular r:id="rId20"/>
      <p:bold r:id="rId21"/>
      <p:italic r:id="rId22"/>
      <p:boldItalic r:id="rId23"/>
    </p:embeddedFont>
    <p:embeddedFont>
      <p:font typeface="Poppins" panose="00000500000000000000" pitchFamily="2" charset="0"/>
      <p:regular r:id="rId24"/>
    </p:embeddedFont>
    <p:embeddedFont>
      <p:font typeface="Poppins Medium" panose="00000600000000000000" pitchFamily="2" charset="0"/>
      <p:regular r:id="rId25"/>
    </p:embeddedFont>
    <p:embeddedFont>
      <p:font typeface="Poppins SemiBold" panose="00000700000000000000" pitchFamily="2" charset="0"/>
      <p:bold r:id="rId26"/>
    </p:embeddedFont>
    <p:embeddedFont>
      <p:font typeface="Roboto" panose="02000000000000000000" pitchFamily="2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0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2008bd8ef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32008bd8ef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008bd8ef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32008bd8ef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2008bd8ef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32008bd8ef0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2008bd8ef0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2008bd8ef0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2008bd8ef0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32008bd8ef0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2008bd8ef0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2008bd8ef0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38302" y="1541163"/>
            <a:ext cx="3713400" cy="17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 b="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38302" y="3192838"/>
            <a:ext cx="37134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243850" y="2548713"/>
            <a:ext cx="38544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title" idx="2"/>
          </p:nvPr>
        </p:nvSpPr>
        <p:spPr>
          <a:xfrm>
            <a:off x="1674538" y="1480875"/>
            <a:ext cx="1191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ubTitle" idx="1"/>
          </p:nvPr>
        </p:nvSpPr>
        <p:spPr>
          <a:xfrm>
            <a:off x="1243850" y="3205774"/>
            <a:ext cx="23247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1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title" idx="2"/>
          </p:nvPr>
        </p:nvSpPr>
        <p:spPr>
          <a:xfrm>
            <a:off x="1386038" y="2568000"/>
            <a:ext cx="23364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ubTitle" idx="1"/>
          </p:nvPr>
        </p:nvSpPr>
        <p:spPr>
          <a:xfrm>
            <a:off x="1386038" y="291482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title" idx="3"/>
          </p:nvPr>
        </p:nvSpPr>
        <p:spPr>
          <a:xfrm>
            <a:off x="5421563" y="2568000"/>
            <a:ext cx="23364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4"/>
          </p:nvPr>
        </p:nvSpPr>
        <p:spPr>
          <a:xfrm>
            <a:off x="5421563" y="291482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1212300" y="1404850"/>
            <a:ext cx="3322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1212300" y="2112300"/>
            <a:ext cx="3322200" cy="16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577825"/>
            <a:ext cx="3940800" cy="14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sz="29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487050" y="1156025"/>
            <a:ext cx="8169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Azərbaycan Respublikasının Ailə, Qadın və Uşaq problemləri üzrə Dövlət Komitəsi yanında 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Uşaq Səfirlər Məclisi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6" name="Google Shape;46;p13"/>
          <p:cNvSpPr/>
          <p:nvPr/>
        </p:nvSpPr>
        <p:spPr>
          <a:xfrm>
            <a:off x="3536653" y="4296087"/>
            <a:ext cx="58959" cy="15010"/>
          </a:xfrm>
          <a:custGeom>
            <a:avLst/>
            <a:gdLst/>
            <a:ahLst/>
            <a:cxnLst/>
            <a:rect l="l" t="t" r="r" b="b"/>
            <a:pathLst>
              <a:path w="817" h="208" extrusionOk="0">
                <a:moveTo>
                  <a:pt x="816" y="0"/>
                </a:moveTo>
                <a:lnTo>
                  <a:pt x="816" y="0"/>
                </a:lnTo>
                <a:cubicBezTo>
                  <a:pt x="567" y="12"/>
                  <a:pt x="1" y="207"/>
                  <a:pt x="1" y="207"/>
                </a:cubicBezTo>
                <a:lnTo>
                  <a:pt x="816" y="0"/>
                </a:lnTo>
                <a:close/>
              </a:path>
            </a:pathLst>
          </a:custGeom>
          <a:solidFill>
            <a:srgbClr val="A454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3"/>
          <p:cNvSpPr txBox="1">
            <a:spLocks noGrp="1"/>
          </p:cNvSpPr>
          <p:nvPr>
            <p:ph type="ctrTitle"/>
          </p:nvPr>
        </p:nvSpPr>
        <p:spPr>
          <a:xfrm>
            <a:off x="997650" y="2119200"/>
            <a:ext cx="71487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300" dirty="0">
                <a:solidFill>
                  <a:srgbClr val="351C75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İnformasiya </a:t>
            </a:r>
            <a:r>
              <a:rPr lang="az-Latn-AZ" sz="3300">
                <a:solidFill>
                  <a:srgbClr val="351C75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</a:t>
            </a:r>
            <a:r>
              <a:rPr lang="en" sz="3300">
                <a:solidFill>
                  <a:srgbClr val="351C75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əhlükəsizliyi</a:t>
            </a:r>
            <a:endParaRPr sz="3300" dirty="0">
              <a:solidFill>
                <a:srgbClr val="351C75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8" name="Google Shape;48;p13"/>
          <p:cNvSpPr txBox="1"/>
          <p:nvPr/>
        </p:nvSpPr>
        <p:spPr>
          <a:xfrm>
            <a:off x="3410850" y="3123700"/>
            <a:ext cx="26067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900">
                <a:solidFill>
                  <a:srgbClr val="FF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Uşaq Səfirlər Məclisi</a:t>
            </a:r>
            <a:endParaRPr sz="1900">
              <a:solidFill>
                <a:srgbClr val="FF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9" name="Google Shape;49;p13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1/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700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4"/>
          <p:cNvGrpSpPr/>
          <p:nvPr/>
        </p:nvGrpSpPr>
        <p:grpSpPr>
          <a:xfrm>
            <a:off x="2564765" y="2486581"/>
            <a:ext cx="926181" cy="849427"/>
            <a:chOff x="1045598" y="1053156"/>
            <a:chExt cx="926181" cy="849427"/>
          </a:xfrm>
        </p:grpSpPr>
        <p:sp>
          <p:nvSpPr>
            <p:cNvPr id="56" name="Google Shape;56;p1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" name="Google Shape;58;p14"/>
          <p:cNvGrpSpPr/>
          <p:nvPr/>
        </p:nvGrpSpPr>
        <p:grpSpPr>
          <a:xfrm>
            <a:off x="4052424" y="2486581"/>
            <a:ext cx="926181" cy="849427"/>
            <a:chOff x="1045598" y="1053156"/>
            <a:chExt cx="926181" cy="849427"/>
          </a:xfrm>
        </p:grpSpPr>
        <p:sp>
          <p:nvSpPr>
            <p:cNvPr id="59" name="Google Shape;59;p1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" name="Google Shape;61;p14"/>
          <p:cNvGrpSpPr/>
          <p:nvPr/>
        </p:nvGrpSpPr>
        <p:grpSpPr>
          <a:xfrm>
            <a:off x="5579611" y="2486581"/>
            <a:ext cx="926181" cy="849427"/>
            <a:chOff x="1045598" y="1053156"/>
            <a:chExt cx="926181" cy="849427"/>
          </a:xfrm>
        </p:grpSpPr>
        <p:sp>
          <p:nvSpPr>
            <p:cNvPr id="62" name="Google Shape;62;p1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1252046" y="936005"/>
            <a:ext cx="6639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Rəqəmsal dünyanın əsas təsir sahələri</a:t>
            </a:r>
            <a:endParaRPr sz="3200" b="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2199444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Xəbərləşmə</a:t>
            </a:r>
            <a:endParaRPr sz="14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5237694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Alış-veriş</a:t>
            </a:r>
            <a:endParaRPr sz="14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638168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Təhsil</a:t>
            </a:r>
            <a:endParaRPr sz="14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3669407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Əlaqə</a:t>
            </a:r>
            <a:endParaRPr sz="14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451900" y="4371150"/>
            <a:ext cx="576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71" name="Google Shape;71;p14"/>
          <p:cNvGrpSpPr/>
          <p:nvPr/>
        </p:nvGrpSpPr>
        <p:grpSpPr>
          <a:xfrm>
            <a:off x="7179211" y="2486581"/>
            <a:ext cx="926181" cy="849427"/>
            <a:chOff x="1045598" y="1053156"/>
            <a:chExt cx="926181" cy="849427"/>
          </a:xfrm>
        </p:grpSpPr>
        <p:sp>
          <p:nvSpPr>
            <p:cNvPr id="72" name="Google Shape;72;p1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" name="Google Shape;74;p14"/>
          <p:cNvSpPr txBox="1"/>
          <p:nvPr/>
        </p:nvSpPr>
        <p:spPr>
          <a:xfrm>
            <a:off x="6759994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Sosial həyat</a:t>
            </a:r>
            <a:endParaRPr sz="14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75" name="Google Shape;75;p14"/>
          <p:cNvCxnSpPr>
            <a:stCxn id="76" idx="6"/>
            <a:endCxn id="57" idx="2"/>
          </p:cNvCxnSpPr>
          <p:nvPr/>
        </p:nvCxnSpPr>
        <p:spPr>
          <a:xfrm>
            <a:off x="1864575" y="2914375"/>
            <a:ext cx="827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" name="Google Shape;77;p14"/>
          <p:cNvCxnSpPr>
            <a:endCxn id="60" idx="2"/>
          </p:cNvCxnSpPr>
          <p:nvPr/>
        </p:nvCxnSpPr>
        <p:spPr>
          <a:xfrm>
            <a:off x="3486500" y="2910475"/>
            <a:ext cx="693000" cy="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78" name="Google Shape;78;p14"/>
          <p:cNvGrpSpPr/>
          <p:nvPr/>
        </p:nvGrpSpPr>
        <p:grpSpPr>
          <a:xfrm>
            <a:off x="991998" y="2486581"/>
            <a:ext cx="926181" cy="849427"/>
            <a:chOff x="1045598" y="1053156"/>
            <a:chExt cx="926181" cy="849427"/>
          </a:xfrm>
        </p:grpSpPr>
        <p:sp>
          <p:nvSpPr>
            <p:cNvPr id="79" name="Google Shape;79;p1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80" name="Google Shape;80;p14"/>
          <p:cNvCxnSpPr/>
          <p:nvPr/>
        </p:nvCxnSpPr>
        <p:spPr>
          <a:xfrm>
            <a:off x="4975025" y="2910125"/>
            <a:ext cx="710400" cy="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1" name="Google Shape;81;p14"/>
          <p:cNvCxnSpPr>
            <a:endCxn id="73" idx="2"/>
          </p:cNvCxnSpPr>
          <p:nvPr/>
        </p:nvCxnSpPr>
        <p:spPr>
          <a:xfrm>
            <a:off x="6505888" y="2911075"/>
            <a:ext cx="800400" cy="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2" name="Google Shape;8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0050" y="2699100"/>
            <a:ext cx="430550" cy="43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9937" y="2640164"/>
            <a:ext cx="542225" cy="54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0900" y="2640187"/>
            <a:ext cx="542225" cy="54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49175" y="2564788"/>
            <a:ext cx="693000" cy="6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17375" y="2623300"/>
            <a:ext cx="576000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/>
          <p:nvPr/>
        </p:nvSpPr>
        <p:spPr>
          <a:xfrm>
            <a:off x="6405966" y="4038900"/>
            <a:ext cx="177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5285575" y="2674575"/>
            <a:ext cx="744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5285575" y="3853925"/>
            <a:ext cx="744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1279321" y="807230"/>
            <a:ext cx="6639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İnformasiya nədir?</a:t>
            </a:r>
            <a:br>
              <a:rPr lang="en" sz="32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" sz="28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İnformasiyanın 3 əsas xassəsi</a:t>
            </a:r>
            <a:endParaRPr sz="32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97" name="Google Shape;97;p15"/>
          <p:cNvGrpSpPr/>
          <p:nvPr/>
        </p:nvGrpSpPr>
        <p:grpSpPr>
          <a:xfrm>
            <a:off x="1101050" y="2443979"/>
            <a:ext cx="6941890" cy="1409941"/>
            <a:chOff x="1652043" y="2393381"/>
            <a:chExt cx="5839901" cy="1186020"/>
          </a:xfrm>
        </p:grpSpPr>
        <p:cxnSp>
          <p:nvCxnSpPr>
            <p:cNvPr id="98" name="Google Shape;98;p15"/>
            <p:cNvCxnSpPr>
              <a:stCxn id="99" idx="6"/>
              <a:endCxn id="100" idx="2"/>
            </p:cNvCxnSpPr>
            <p:nvPr/>
          </p:nvCxnSpPr>
          <p:spPr>
            <a:xfrm>
              <a:off x="2878450" y="2821175"/>
              <a:ext cx="1282800" cy="300"/>
            </a:xfrm>
            <a:prstGeom prst="curvedConnector3">
              <a:avLst>
                <a:gd name="adj1" fmla="val 50001"/>
              </a:avLst>
            </a:prstGeom>
            <a:noFill/>
            <a:ln w="19050" cap="flat" cmpd="sng">
              <a:solidFill>
                <a:srgbClr val="B35C7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1" name="Google Shape;101;p15"/>
            <p:cNvCxnSpPr>
              <a:stCxn id="100" idx="6"/>
              <a:endCxn id="102" idx="2"/>
            </p:cNvCxnSpPr>
            <p:nvPr/>
          </p:nvCxnSpPr>
          <p:spPr>
            <a:xfrm>
              <a:off x="4906767" y="2821175"/>
              <a:ext cx="1324200" cy="0"/>
            </a:xfrm>
            <a:prstGeom prst="straightConnector1">
              <a:avLst/>
            </a:prstGeom>
            <a:noFill/>
            <a:ln w="19050" cap="flat" cmpd="sng">
              <a:solidFill>
                <a:srgbClr val="B35C71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103" name="Google Shape;103;p15"/>
            <p:cNvGrpSpPr/>
            <p:nvPr/>
          </p:nvGrpSpPr>
          <p:grpSpPr>
            <a:xfrm>
              <a:off x="4034190" y="2393381"/>
              <a:ext cx="926181" cy="849427"/>
              <a:chOff x="1045598" y="1053156"/>
              <a:chExt cx="926181" cy="849427"/>
            </a:xfrm>
          </p:grpSpPr>
          <p:sp>
            <p:nvSpPr>
              <p:cNvPr id="104" name="Google Shape;104;p15"/>
              <p:cNvSpPr/>
              <p:nvPr/>
            </p:nvSpPr>
            <p:spPr>
              <a:xfrm>
                <a:off x="1045598" y="1053156"/>
                <a:ext cx="926181" cy="849427"/>
              </a:xfrm>
              <a:custGeom>
                <a:avLst/>
                <a:gdLst/>
                <a:ahLst/>
                <a:cxnLst/>
                <a:rect l="l" t="t" r="r" b="b"/>
                <a:pathLst>
                  <a:path w="22517" h="17256" extrusionOk="0">
                    <a:moveTo>
                      <a:pt x="12675" y="1"/>
                    </a:moveTo>
                    <a:cubicBezTo>
                      <a:pt x="9050" y="1"/>
                      <a:pt x="6823" y="1438"/>
                      <a:pt x="6823" y="1438"/>
                    </a:cubicBezTo>
                    <a:cubicBezTo>
                      <a:pt x="2971" y="3081"/>
                      <a:pt x="1" y="11504"/>
                      <a:pt x="6149" y="15280"/>
                    </a:cubicBezTo>
                    <a:cubicBezTo>
                      <a:pt x="8413" y="16673"/>
                      <a:pt x="10624" y="17255"/>
                      <a:pt x="12651" y="17255"/>
                    </a:cubicBezTo>
                    <a:cubicBezTo>
                      <a:pt x="18300" y="17255"/>
                      <a:pt x="22517" y="12735"/>
                      <a:pt x="22461" y="8675"/>
                    </a:cubicBezTo>
                    <a:cubicBezTo>
                      <a:pt x="22406" y="4724"/>
                      <a:pt x="18935" y="644"/>
                      <a:pt x="14332" y="100"/>
                    </a:cubicBezTo>
                    <a:cubicBezTo>
                      <a:pt x="13752" y="31"/>
                      <a:pt x="13199" y="1"/>
                      <a:pt x="12675" y="1"/>
                    </a:cubicBezTo>
                    <a:close/>
                  </a:path>
                </a:pathLst>
              </a:custGeom>
              <a:solidFill>
                <a:srgbClr val="EBC7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15"/>
              <p:cNvSpPr/>
              <p:nvPr/>
            </p:nvSpPr>
            <p:spPr>
              <a:xfrm>
                <a:off x="1172675" y="1108200"/>
                <a:ext cx="745500" cy="745500"/>
              </a:xfrm>
              <a:prstGeom prst="ellipse">
                <a:avLst/>
              </a:prstGeom>
              <a:solidFill>
                <a:srgbClr val="EBC7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5" name="Google Shape;105;p15"/>
            <p:cNvGrpSpPr/>
            <p:nvPr/>
          </p:nvGrpSpPr>
          <p:grpSpPr>
            <a:xfrm>
              <a:off x="6103761" y="2393381"/>
              <a:ext cx="926181" cy="849427"/>
              <a:chOff x="1045598" y="1053156"/>
              <a:chExt cx="926181" cy="849427"/>
            </a:xfrm>
          </p:grpSpPr>
          <p:sp>
            <p:nvSpPr>
              <p:cNvPr id="106" name="Google Shape;106;p15"/>
              <p:cNvSpPr/>
              <p:nvPr/>
            </p:nvSpPr>
            <p:spPr>
              <a:xfrm>
                <a:off x="1045598" y="1053156"/>
                <a:ext cx="926181" cy="849427"/>
              </a:xfrm>
              <a:custGeom>
                <a:avLst/>
                <a:gdLst/>
                <a:ahLst/>
                <a:cxnLst/>
                <a:rect l="l" t="t" r="r" b="b"/>
                <a:pathLst>
                  <a:path w="22517" h="17256" extrusionOk="0">
                    <a:moveTo>
                      <a:pt x="12675" y="1"/>
                    </a:moveTo>
                    <a:cubicBezTo>
                      <a:pt x="9050" y="1"/>
                      <a:pt x="6823" y="1438"/>
                      <a:pt x="6823" y="1438"/>
                    </a:cubicBezTo>
                    <a:cubicBezTo>
                      <a:pt x="2971" y="3081"/>
                      <a:pt x="1" y="11504"/>
                      <a:pt x="6149" y="15280"/>
                    </a:cubicBezTo>
                    <a:cubicBezTo>
                      <a:pt x="8413" y="16673"/>
                      <a:pt x="10624" y="17255"/>
                      <a:pt x="12651" y="17255"/>
                    </a:cubicBezTo>
                    <a:cubicBezTo>
                      <a:pt x="18300" y="17255"/>
                      <a:pt x="22517" y="12735"/>
                      <a:pt x="22461" y="8675"/>
                    </a:cubicBezTo>
                    <a:cubicBezTo>
                      <a:pt x="22406" y="4724"/>
                      <a:pt x="18935" y="644"/>
                      <a:pt x="14332" y="100"/>
                    </a:cubicBezTo>
                    <a:cubicBezTo>
                      <a:pt x="13752" y="31"/>
                      <a:pt x="13199" y="1"/>
                      <a:pt x="12675" y="1"/>
                    </a:cubicBezTo>
                    <a:close/>
                  </a:path>
                </a:pathLst>
              </a:custGeom>
              <a:solidFill>
                <a:srgbClr val="EBC7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>
                <a:off x="1172675" y="1108200"/>
                <a:ext cx="745500" cy="745500"/>
              </a:xfrm>
              <a:prstGeom prst="ellipse">
                <a:avLst/>
              </a:prstGeom>
              <a:solidFill>
                <a:srgbClr val="EBC7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7" name="Google Shape;107;p15"/>
            <p:cNvGrpSpPr/>
            <p:nvPr/>
          </p:nvGrpSpPr>
          <p:grpSpPr>
            <a:xfrm>
              <a:off x="2005873" y="2393381"/>
              <a:ext cx="926181" cy="849427"/>
              <a:chOff x="1045598" y="1053156"/>
              <a:chExt cx="926181" cy="849427"/>
            </a:xfrm>
          </p:grpSpPr>
          <p:sp>
            <p:nvSpPr>
              <p:cNvPr id="108" name="Google Shape;108;p15"/>
              <p:cNvSpPr/>
              <p:nvPr/>
            </p:nvSpPr>
            <p:spPr>
              <a:xfrm>
                <a:off x="1045598" y="1053156"/>
                <a:ext cx="926181" cy="849427"/>
              </a:xfrm>
              <a:custGeom>
                <a:avLst/>
                <a:gdLst/>
                <a:ahLst/>
                <a:cxnLst/>
                <a:rect l="l" t="t" r="r" b="b"/>
                <a:pathLst>
                  <a:path w="22517" h="17256" extrusionOk="0">
                    <a:moveTo>
                      <a:pt x="12675" y="1"/>
                    </a:moveTo>
                    <a:cubicBezTo>
                      <a:pt x="9050" y="1"/>
                      <a:pt x="6823" y="1438"/>
                      <a:pt x="6823" y="1438"/>
                    </a:cubicBezTo>
                    <a:cubicBezTo>
                      <a:pt x="2971" y="3081"/>
                      <a:pt x="1" y="11504"/>
                      <a:pt x="6149" y="15280"/>
                    </a:cubicBezTo>
                    <a:cubicBezTo>
                      <a:pt x="8413" y="16673"/>
                      <a:pt x="10624" y="17255"/>
                      <a:pt x="12651" y="17255"/>
                    </a:cubicBezTo>
                    <a:cubicBezTo>
                      <a:pt x="18300" y="17255"/>
                      <a:pt x="22517" y="12735"/>
                      <a:pt x="22461" y="8675"/>
                    </a:cubicBezTo>
                    <a:cubicBezTo>
                      <a:pt x="22406" y="4724"/>
                      <a:pt x="18935" y="644"/>
                      <a:pt x="14332" y="100"/>
                    </a:cubicBezTo>
                    <a:cubicBezTo>
                      <a:pt x="13752" y="31"/>
                      <a:pt x="13199" y="1"/>
                      <a:pt x="12675" y="1"/>
                    </a:cubicBezTo>
                    <a:close/>
                  </a:path>
                </a:pathLst>
              </a:custGeom>
              <a:solidFill>
                <a:srgbClr val="EBC7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1172675" y="1108200"/>
                <a:ext cx="745500" cy="745500"/>
              </a:xfrm>
              <a:prstGeom prst="ellipse">
                <a:avLst/>
              </a:prstGeom>
              <a:solidFill>
                <a:srgbClr val="EBC7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9" name="Google Shape;109;p15"/>
            <p:cNvSpPr txBox="1"/>
            <p:nvPr/>
          </p:nvSpPr>
          <p:spPr>
            <a:xfrm>
              <a:off x="3686394" y="3242801"/>
              <a:ext cx="1771200" cy="3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>
                  <a:latin typeface="Poppins SemiBold"/>
                  <a:ea typeface="Poppins SemiBold"/>
                  <a:cs typeface="Poppins SemiBold"/>
                  <a:sym typeface="Poppins SemiBold"/>
                </a:rPr>
                <a:t>Tamlıq</a:t>
              </a:r>
              <a:endParaRPr sz="1400" b="0" i="0" u="none" strike="noStrike" cap="non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sp>
          <p:nvSpPr>
            <p:cNvPr id="110" name="Google Shape;110;p15"/>
            <p:cNvSpPr txBox="1"/>
            <p:nvPr/>
          </p:nvSpPr>
          <p:spPr>
            <a:xfrm>
              <a:off x="1652043" y="3242801"/>
              <a:ext cx="1771200" cy="3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>
                  <a:latin typeface="Poppins SemiBold"/>
                  <a:ea typeface="Poppins SemiBold"/>
                  <a:cs typeface="Poppins SemiBold"/>
                  <a:sym typeface="Poppins SemiBold"/>
                </a:rPr>
                <a:t>Konfidensiallıq</a:t>
              </a:r>
              <a:endParaRPr sz="1400" b="0" i="0" u="none" strike="noStrike" cap="non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5720744" y="3242801"/>
              <a:ext cx="1771200" cy="3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>
                  <a:latin typeface="Poppins SemiBold"/>
                  <a:ea typeface="Poppins SemiBold"/>
                  <a:cs typeface="Poppins SemiBold"/>
                  <a:sym typeface="Poppins SemiBold"/>
                </a:rPr>
                <a:t>Əlçatanlıq</a:t>
              </a:r>
              <a:endParaRPr sz="1400" b="0" i="0" u="none" strike="noStrike" cap="non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id="112" name="Google Shape;112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78550" y="2562075"/>
              <a:ext cx="518200" cy="518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325700" y="2571787"/>
              <a:ext cx="492600" cy="49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406250" y="2578075"/>
              <a:ext cx="443500" cy="443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5592175" y="1456625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3537925" y="26062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5666713" y="24229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 txBox="1">
            <a:spLocks noGrp="1"/>
          </p:cNvSpPr>
          <p:nvPr>
            <p:ph type="title"/>
          </p:nvPr>
        </p:nvSpPr>
        <p:spPr>
          <a:xfrm>
            <a:off x="876000" y="1219000"/>
            <a:ext cx="7392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İnformasiya və kiber təhlükəsizlik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1278354" y="3040431"/>
            <a:ext cx="177119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5963550" y="3525688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3236775" y="24229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3583825" y="36386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669452" y="2645813"/>
            <a:ext cx="2302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2957557" y="2650220"/>
            <a:ext cx="2302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6841803" y="2646046"/>
            <a:ext cx="2302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132" name="Google Shape;132;p16"/>
          <p:cNvCxnSpPr>
            <a:stCxn id="133" idx="6"/>
            <a:endCxn id="134" idx="2"/>
          </p:cNvCxnSpPr>
          <p:nvPr/>
        </p:nvCxnSpPr>
        <p:spPr>
          <a:xfrm>
            <a:off x="2322228" y="2698865"/>
            <a:ext cx="1819800" cy="7200"/>
          </a:xfrm>
          <a:prstGeom prst="curvedConnector3">
            <a:avLst>
              <a:gd name="adj1" fmla="val 50002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5" name="Google Shape;135;p16"/>
          <p:cNvCxnSpPr>
            <a:stCxn id="134" idx="6"/>
            <a:endCxn id="136" idx="2"/>
          </p:cNvCxnSpPr>
          <p:nvPr/>
        </p:nvCxnSpPr>
        <p:spPr>
          <a:xfrm>
            <a:off x="4786449" y="2705938"/>
            <a:ext cx="2010000" cy="99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37" name="Google Shape;137;p16"/>
          <p:cNvGrpSpPr/>
          <p:nvPr/>
        </p:nvGrpSpPr>
        <p:grpSpPr>
          <a:xfrm>
            <a:off x="4032281" y="2338335"/>
            <a:ext cx="800498" cy="729912"/>
            <a:chOff x="1045598" y="1053156"/>
            <a:chExt cx="926181" cy="849427"/>
          </a:xfrm>
        </p:grpSpPr>
        <p:sp>
          <p:nvSpPr>
            <p:cNvPr id="138" name="Google Shape;138;p16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6"/>
          <p:cNvGrpSpPr/>
          <p:nvPr/>
        </p:nvGrpSpPr>
        <p:grpSpPr>
          <a:xfrm>
            <a:off x="6686499" y="2348130"/>
            <a:ext cx="800498" cy="729912"/>
            <a:chOff x="1045598" y="1053156"/>
            <a:chExt cx="926181" cy="849427"/>
          </a:xfrm>
        </p:grpSpPr>
        <p:sp>
          <p:nvSpPr>
            <p:cNvPr id="140" name="Google Shape;140;p16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16"/>
          <p:cNvGrpSpPr/>
          <p:nvPr/>
        </p:nvGrpSpPr>
        <p:grpSpPr>
          <a:xfrm>
            <a:off x="1568060" y="2331262"/>
            <a:ext cx="800498" cy="729912"/>
            <a:chOff x="1045598" y="1053156"/>
            <a:chExt cx="926181" cy="849427"/>
          </a:xfrm>
        </p:grpSpPr>
        <p:sp>
          <p:nvSpPr>
            <p:cNvPr id="142" name="Google Shape;142;p16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3" name="Google Shape;14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0275" y="2463313"/>
            <a:ext cx="465800" cy="4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3388" y="2463313"/>
            <a:ext cx="465800" cy="4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21587" y="2480200"/>
            <a:ext cx="465775" cy="4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 txBox="1"/>
          <p:nvPr/>
        </p:nvSpPr>
        <p:spPr>
          <a:xfrm>
            <a:off x="907725" y="3083688"/>
            <a:ext cx="2338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İnformasiya təhlükəsizliyi</a:t>
            </a:r>
            <a:endParaRPr sz="12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3307038" y="3083688"/>
            <a:ext cx="2338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Kiber təhlükəsizlik</a:t>
            </a:r>
            <a:endParaRPr sz="12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6072674" y="3083688"/>
            <a:ext cx="216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Məlumatların qorunması</a:t>
            </a:r>
            <a:endParaRPr sz="12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>
            <a:off x="720001" y="1472395"/>
            <a:ext cx="770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Bədniyyətli şəxslər kimlərdir?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56" name="Google Shape;15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2100" y="2508950"/>
            <a:ext cx="1479800" cy="14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>
            <a:spLocks noGrp="1"/>
          </p:cNvSpPr>
          <p:nvPr>
            <p:ph type="title"/>
          </p:nvPr>
        </p:nvSpPr>
        <p:spPr>
          <a:xfrm>
            <a:off x="680500" y="1066367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Kiberhücum vasitələri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719998" y="1396325"/>
            <a:ext cx="2453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999307" y="2836976"/>
            <a:ext cx="217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Mesaj/ismariclər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1310389" y="3783901"/>
            <a:ext cx="186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Telefon zəngləri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6" name="Google Shape;166;p18"/>
          <p:cNvSpPr txBox="1"/>
          <p:nvPr/>
        </p:nvSpPr>
        <p:spPr>
          <a:xfrm>
            <a:off x="5970600" y="1880129"/>
            <a:ext cx="2522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İctimai pulsuz wifi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6018300" y="2754511"/>
            <a:ext cx="2522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QR kodlar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5970600" y="3609028"/>
            <a:ext cx="261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Sosial media (linklər, quizlər, testlər saxta reklam və.s)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720009" y="1962610"/>
            <a:ext cx="245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Elektron poçt/emaillər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65675" y="957725"/>
            <a:ext cx="1708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6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72" name="Google Shape;1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7588" y="2167225"/>
            <a:ext cx="1708800" cy="170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9" name="Google Shape;179;p19"/>
          <p:cNvSpPr txBox="1">
            <a:spLocks noGrp="1"/>
          </p:cNvSpPr>
          <p:nvPr>
            <p:ph type="title" idx="4294967295"/>
          </p:nvPr>
        </p:nvSpPr>
        <p:spPr>
          <a:xfrm>
            <a:off x="720000" y="767017"/>
            <a:ext cx="7704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Emaillərdə diqqət edilməli məqamlar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80" name="Google Shape;18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3250" y="2394575"/>
            <a:ext cx="1577500" cy="157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999307" y="2836975"/>
            <a:ext cx="2174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100">
                <a:latin typeface="Poppins SemiBold"/>
                <a:ea typeface="Poppins SemiBold"/>
                <a:cs typeface="Poppins SemiBold"/>
                <a:sym typeface="Poppins SemiBold"/>
              </a:rPr>
              <a:t>Məxfi, xüsusi məlumatlar istənildikdə, nə üçün istədiyini  yoxlamaq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720003" y="3783900"/>
            <a:ext cx="24534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r" rtl="0">
              <a:spcBef>
                <a:spcPts val="101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@outlook.com, @gmail.com və s. kimi nəhəng şirkətlərə məxsus olmayan ünvanlardan email aldıqda diqqətli olmaq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5970600" y="1962604"/>
            <a:ext cx="252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l" rtl="0"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Emailin başlıq/subject məzmun hissəsinə və ordakı orfoqrafik səhvlərə diqqət yetirmək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4" name="Google Shape;184;p19"/>
          <p:cNvSpPr txBox="1"/>
          <p:nvPr/>
        </p:nvSpPr>
        <p:spPr>
          <a:xfrm>
            <a:off x="5970600" y="2836986"/>
            <a:ext cx="252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Emailin təcili olmasına və təcili şərtlərə əməl edilməsi tələbinə diqqət etmək</a:t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5" name="Google Shape;185;p19"/>
          <p:cNvSpPr txBox="1"/>
          <p:nvPr/>
        </p:nvSpPr>
        <p:spPr>
          <a:xfrm>
            <a:off x="5970600" y="3868503"/>
            <a:ext cx="2617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spcBef>
                <a:spcPts val="100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Linklərin üzərində kursoru gəzdirmək (linkin adı çaşdırıcı ola bilər)</a:t>
            </a:r>
            <a:endParaRPr sz="12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6" name="Google Shape;186;p19"/>
          <p:cNvSpPr txBox="1"/>
          <p:nvPr/>
        </p:nvSpPr>
        <p:spPr>
          <a:xfrm>
            <a:off x="720009" y="1962610"/>
            <a:ext cx="245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Emailin düzgün olmasına diqqət yetirmək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0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3" name="Google Shape;193;p20"/>
          <p:cNvSpPr txBox="1">
            <a:spLocks noGrp="1"/>
          </p:cNvSpPr>
          <p:nvPr>
            <p:ph type="title" idx="4294967295"/>
          </p:nvPr>
        </p:nvSpPr>
        <p:spPr>
          <a:xfrm>
            <a:off x="720000" y="698992"/>
            <a:ext cx="7704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Veb-səhifələrdə 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diqqət edilməli məqamlar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1150507" y="3246076"/>
            <a:ext cx="2174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100">
                <a:latin typeface="Poppins SemiBold"/>
                <a:ea typeface="Poppins SemiBold"/>
                <a:cs typeface="Poppins SemiBold"/>
                <a:sym typeface="Poppins SemiBold"/>
              </a:rPr>
              <a:t>Veb-səhifənin HTTPS (s-təhlükəsizlik) protokolu ilə olduğundan əmin olmaq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5970603" y="2107475"/>
            <a:ext cx="245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spcBef>
                <a:spcPts val="101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Səhifəni sağdan sola olmaqla oxumaq, diqqət etmək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6" name="Google Shape;196;p20"/>
          <p:cNvSpPr txBox="1"/>
          <p:nvPr/>
        </p:nvSpPr>
        <p:spPr>
          <a:xfrm>
            <a:off x="5901900" y="3161479"/>
            <a:ext cx="2522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l" rtl="0"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Qısa URL və ya IP ünvanı olan linkləri açmamaq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7" name="Google Shape;197;p20"/>
          <p:cNvSpPr txBox="1"/>
          <p:nvPr/>
        </p:nvSpPr>
        <p:spPr>
          <a:xfrm>
            <a:off x="871209" y="2192085"/>
            <a:ext cx="2453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Naməlum linkləri açmamaq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98" name="Google Shape;19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7500" y="2192075"/>
            <a:ext cx="1740200" cy="17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4">
            <a:alphaModFix/>
          </a:blip>
          <a:srcRect t="1951" r="19730" b="18701"/>
          <a:stretch/>
        </p:blipFill>
        <p:spPr>
          <a:xfrm>
            <a:off x="1275463" y="1479475"/>
            <a:ext cx="6593075" cy="309337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>
            <a:spLocks noGrp="1"/>
          </p:cNvSpPr>
          <p:nvPr>
            <p:ph type="title" idx="4294967295"/>
          </p:nvPr>
        </p:nvSpPr>
        <p:spPr>
          <a:xfrm>
            <a:off x="720000" y="698992"/>
            <a:ext cx="770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Qeyri-adilik varmı?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>
            <a:spLocks noGrp="1"/>
          </p:cNvSpPr>
          <p:nvPr>
            <p:ph type="title"/>
          </p:nvPr>
        </p:nvSpPr>
        <p:spPr>
          <a:xfrm>
            <a:off x="720000" y="898943"/>
            <a:ext cx="770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Şübhəli linkə keçid etdikdə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2220361" y="2099375"/>
            <a:ext cx="21486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Panikaya düşməmək</a:t>
            </a:r>
            <a:endParaRPr sz="1200" b="0" i="0" u="none" strike="noStrike" cap="non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2225701" y="2934350"/>
            <a:ext cx="2096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İT mütəxəssisinə dərhal məlumat vermək</a:t>
            </a:r>
            <a:endParaRPr sz="1200" b="0" i="0" u="none" strike="noStrike" cap="non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2217600" y="3974086"/>
            <a:ext cx="222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İnternet əlaqəsini kəsmək</a:t>
            </a:r>
            <a:endParaRPr sz="1200" b="0" i="0" u="none" strike="noStrike" cap="non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6194687" y="1689194"/>
            <a:ext cx="18771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5763218" y="1971821"/>
            <a:ext cx="219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Fərdi məlumatlar və şifrələri dəyişmək</a:t>
            </a:r>
            <a:endParaRPr sz="1200" b="0" i="0" u="none" strike="noStrike" cap="non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5763227" y="2991750"/>
            <a:ext cx="2660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Anti-virus proqramlarından istifadə</a:t>
            </a:r>
            <a:endParaRPr sz="1200" b="0" i="0" u="none" strike="noStrike" cap="non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9" name="Google Shape;219;p22"/>
          <p:cNvSpPr/>
          <p:nvPr/>
        </p:nvSpPr>
        <p:spPr>
          <a:xfrm>
            <a:off x="1185643" y="1879315"/>
            <a:ext cx="827612" cy="735106"/>
          </a:xfrm>
          <a:custGeom>
            <a:avLst/>
            <a:gdLst/>
            <a:ahLst/>
            <a:cxnLst/>
            <a:rect l="l" t="t" r="r" b="b"/>
            <a:pathLst>
              <a:path w="22517" h="17256" extrusionOk="0">
                <a:moveTo>
                  <a:pt x="12675" y="1"/>
                </a:moveTo>
                <a:cubicBezTo>
                  <a:pt x="9050" y="1"/>
                  <a:pt x="6823" y="1438"/>
                  <a:pt x="6823" y="1438"/>
                </a:cubicBezTo>
                <a:cubicBezTo>
                  <a:pt x="2971" y="3081"/>
                  <a:pt x="1" y="11504"/>
                  <a:pt x="6149" y="15280"/>
                </a:cubicBezTo>
                <a:cubicBezTo>
                  <a:pt x="8413" y="16673"/>
                  <a:pt x="10624" y="17255"/>
                  <a:pt x="12651" y="17255"/>
                </a:cubicBezTo>
                <a:cubicBezTo>
                  <a:pt x="18300" y="17255"/>
                  <a:pt x="22517" y="12735"/>
                  <a:pt x="22461" y="8675"/>
                </a:cubicBezTo>
                <a:cubicBezTo>
                  <a:pt x="22406" y="4724"/>
                  <a:pt x="18935" y="644"/>
                  <a:pt x="14332" y="100"/>
                </a:cubicBezTo>
                <a:cubicBezTo>
                  <a:pt x="13752" y="31"/>
                  <a:pt x="13199" y="1"/>
                  <a:pt x="12675" y="1"/>
                </a:cubicBezTo>
                <a:close/>
              </a:path>
            </a:pathLst>
          </a:custGeom>
          <a:solidFill>
            <a:srgbClr val="EBC7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EBC7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22"/>
          <p:cNvGrpSpPr/>
          <p:nvPr/>
        </p:nvGrpSpPr>
        <p:grpSpPr>
          <a:xfrm>
            <a:off x="1185643" y="3780246"/>
            <a:ext cx="827635" cy="735094"/>
            <a:chOff x="1045598" y="1053156"/>
            <a:chExt cx="926181" cy="849427"/>
          </a:xfrm>
        </p:grpSpPr>
        <p:sp>
          <p:nvSpPr>
            <p:cNvPr id="221" name="Google Shape;221;p22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2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22"/>
          <p:cNvGrpSpPr/>
          <p:nvPr/>
        </p:nvGrpSpPr>
        <p:grpSpPr>
          <a:xfrm>
            <a:off x="4731249" y="1879250"/>
            <a:ext cx="827635" cy="735094"/>
            <a:chOff x="1045598" y="1053156"/>
            <a:chExt cx="926181" cy="849427"/>
          </a:xfrm>
        </p:grpSpPr>
        <p:sp>
          <p:nvSpPr>
            <p:cNvPr id="224" name="Google Shape;224;p22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F0D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2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F0D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" name="Google Shape;226;p22"/>
          <p:cNvGrpSpPr/>
          <p:nvPr/>
        </p:nvGrpSpPr>
        <p:grpSpPr>
          <a:xfrm>
            <a:off x="1185643" y="2842486"/>
            <a:ext cx="827635" cy="735094"/>
            <a:chOff x="1045598" y="1053156"/>
            <a:chExt cx="926181" cy="849427"/>
          </a:xfrm>
        </p:grpSpPr>
        <p:sp>
          <p:nvSpPr>
            <p:cNvPr id="227" name="Google Shape;227;p22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2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" name="Google Shape;229;p22"/>
          <p:cNvGrpSpPr/>
          <p:nvPr/>
        </p:nvGrpSpPr>
        <p:grpSpPr>
          <a:xfrm>
            <a:off x="4731249" y="2901253"/>
            <a:ext cx="827635" cy="735094"/>
            <a:chOff x="1045598" y="1053156"/>
            <a:chExt cx="926181" cy="849427"/>
          </a:xfrm>
        </p:grpSpPr>
        <p:sp>
          <p:nvSpPr>
            <p:cNvPr id="230" name="Google Shape;230;p22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2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22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33" name="Google Shape;2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4700" y="2032200"/>
            <a:ext cx="433350" cy="4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44924" y="2980675"/>
            <a:ext cx="433350" cy="43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5700" y="3858525"/>
            <a:ext cx="571350" cy="57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51897" y="2009750"/>
            <a:ext cx="457830" cy="4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03750" y="2991761"/>
            <a:ext cx="554100" cy="5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3" name="Google Shape;24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739900" y="989898"/>
            <a:ext cx="770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Kibermühəndislik</a:t>
            </a:r>
            <a:endParaRPr sz="30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5650" y="2252250"/>
            <a:ext cx="1480500" cy="148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3"/>
          <p:cNvSpPr txBox="1"/>
          <p:nvPr/>
        </p:nvSpPr>
        <p:spPr>
          <a:xfrm>
            <a:off x="719999" y="3246075"/>
            <a:ext cx="2604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100">
                <a:latin typeface="Poppins SemiBold"/>
                <a:ea typeface="Poppins SemiBold"/>
                <a:cs typeface="Poppins SemiBold"/>
                <a:sym typeface="Poppins SemiBold"/>
              </a:rPr>
              <a:t>Zəng edən şəxsin məlumatlarını dəqiqləşdirmək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7" name="Google Shape;247;p23"/>
          <p:cNvSpPr txBox="1"/>
          <p:nvPr/>
        </p:nvSpPr>
        <p:spPr>
          <a:xfrm>
            <a:off x="5970603" y="2107475"/>
            <a:ext cx="245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spcBef>
                <a:spcPts val="101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Heç bir halda fərdi məlumatları telefonla paylaşmamaq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8" name="Google Shape;248;p23"/>
          <p:cNvSpPr txBox="1"/>
          <p:nvPr/>
        </p:nvSpPr>
        <p:spPr>
          <a:xfrm>
            <a:off x="5970600" y="3246079"/>
            <a:ext cx="2522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l" rtl="0"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Sizə zəng edən qurumdan məlumatları dəqiqləşdirmək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871209" y="2192085"/>
            <a:ext cx="245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Naməlum şəxslərdən gələn zənglərə şübhə ilə  yanaşmaq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11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4"/>
          <p:cNvSpPr txBox="1">
            <a:spLocks noGrp="1"/>
          </p:cNvSpPr>
          <p:nvPr>
            <p:ph type="title"/>
          </p:nvPr>
        </p:nvSpPr>
        <p:spPr>
          <a:xfrm>
            <a:off x="739900" y="989898"/>
            <a:ext cx="770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Bəs şifrələr?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257" name="Google Shape;257;p24"/>
          <p:cNvGrpSpPr/>
          <p:nvPr/>
        </p:nvGrpSpPr>
        <p:grpSpPr>
          <a:xfrm>
            <a:off x="666550" y="2380763"/>
            <a:ext cx="2305102" cy="1907275"/>
            <a:chOff x="720000" y="2478925"/>
            <a:chExt cx="2305102" cy="1907275"/>
          </a:xfrm>
        </p:grpSpPr>
        <p:sp>
          <p:nvSpPr>
            <p:cNvPr id="258" name="Google Shape;258;p24"/>
            <p:cNvSpPr txBox="1"/>
            <p:nvPr/>
          </p:nvSpPr>
          <p:spPr>
            <a:xfrm>
              <a:off x="722902" y="2478925"/>
              <a:ext cx="230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9" name="Google Shape;259;p24"/>
            <p:cNvSpPr txBox="1"/>
            <p:nvPr/>
          </p:nvSpPr>
          <p:spPr>
            <a:xfrm>
              <a:off x="720000" y="2908700"/>
              <a:ext cx="2302200" cy="147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Uzun 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və </a:t>
              </a: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mürəkkəb 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şifrələrdən istifadə etmək </a:t>
              </a:r>
              <a:endParaRPr sz="120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marL="457200" marR="9144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Fərdi məlumatları 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əks etdirən </a:t>
              </a: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şifrələr 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istifadə etməmək</a:t>
              </a:r>
              <a:endPara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260" name="Google Shape;260;p24"/>
          <p:cNvGrpSpPr/>
          <p:nvPr/>
        </p:nvGrpSpPr>
        <p:grpSpPr>
          <a:xfrm>
            <a:off x="2957556" y="2385170"/>
            <a:ext cx="2530200" cy="1168626"/>
            <a:chOff x="3462974" y="2478850"/>
            <a:chExt cx="2530200" cy="1168626"/>
          </a:xfrm>
        </p:grpSpPr>
        <p:sp>
          <p:nvSpPr>
            <p:cNvPr id="261" name="Google Shape;261;p24"/>
            <p:cNvSpPr txBox="1"/>
            <p:nvPr/>
          </p:nvSpPr>
          <p:spPr>
            <a:xfrm>
              <a:off x="3462975" y="2478850"/>
              <a:ext cx="230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2" name="Google Shape;262;p24"/>
            <p:cNvSpPr txBox="1"/>
            <p:nvPr/>
          </p:nvSpPr>
          <p:spPr>
            <a:xfrm>
              <a:off x="3462974" y="2908576"/>
              <a:ext cx="2530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Müxtəlif platformalar üçün fərqli </a:t>
              </a: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şifrələriniz 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istifadə etmək </a:t>
              </a:r>
              <a:endPara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263" name="Google Shape;263;p24"/>
          <p:cNvGrpSpPr/>
          <p:nvPr/>
        </p:nvGrpSpPr>
        <p:grpSpPr>
          <a:xfrm>
            <a:off x="6032303" y="2290621"/>
            <a:ext cx="2302201" cy="1819625"/>
            <a:chOff x="6127599" y="2478925"/>
            <a:chExt cx="2302201" cy="1819625"/>
          </a:xfrm>
        </p:grpSpPr>
        <p:sp>
          <p:nvSpPr>
            <p:cNvPr id="264" name="Google Shape;264;p24"/>
            <p:cNvSpPr txBox="1"/>
            <p:nvPr/>
          </p:nvSpPr>
          <p:spPr>
            <a:xfrm>
              <a:off x="6127599" y="2478925"/>
              <a:ext cx="230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5" name="Google Shape;265;p24"/>
            <p:cNvSpPr txBox="1"/>
            <p:nvPr/>
          </p:nvSpPr>
          <p:spPr>
            <a:xfrm>
              <a:off x="6127600" y="3005550"/>
              <a:ext cx="2302200" cy="12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Çoxpilləli 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təsdiqləmə istifadə etmək</a:t>
              </a:r>
              <a:endPara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Heç bir halda </a:t>
              </a:r>
              <a:r>
                <a:rPr lang="en" sz="1200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şifrələri kənar şəxslərlə</a:t>
              </a:r>
              <a:r>
                <a:rPr lang="en" sz="1200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paylaşmamaq</a:t>
              </a:r>
              <a:endParaRPr sz="1200" i="0" u="none" strike="noStrike" cap="none">
                <a:solidFill>
                  <a:srgbClr val="FF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cxnSp>
        <p:nvCxnSpPr>
          <p:cNvPr id="266" name="Google Shape;266;p24"/>
          <p:cNvCxnSpPr>
            <a:stCxn id="267" idx="6"/>
            <a:endCxn id="268" idx="2"/>
          </p:cNvCxnSpPr>
          <p:nvPr/>
        </p:nvCxnSpPr>
        <p:spPr>
          <a:xfrm>
            <a:off x="2125553" y="2283528"/>
            <a:ext cx="1819800" cy="7200"/>
          </a:xfrm>
          <a:prstGeom prst="curvedConnector3">
            <a:avLst>
              <a:gd name="adj1" fmla="val 50003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9" name="Google Shape;269;p24"/>
          <p:cNvCxnSpPr>
            <a:stCxn id="268" idx="6"/>
            <a:endCxn id="270" idx="2"/>
          </p:cNvCxnSpPr>
          <p:nvPr/>
        </p:nvCxnSpPr>
        <p:spPr>
          <a:xfrm>
            <a:off x="4589774" y="2290601"/>
            <a:ext cx="2010000" cy="99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71" name="Google Shape;271;p24"/>
          <p:cNvGrpSpPr/>
          <p:nvPr/>
        </p:nvGrpSpPr>
        <p:grpSpPr>
          <a:xfrm>
            <a:off x="3835606" y="1922997"/>
            <a:ext cx="800498" cy="729912"/>
            <a:chOff x="1045598" y="1053156"/>
            <a:chExt cx="926181" cy="849427"/>
          </a:xfrm>
        </p:grpSpPr>
        <p:sp>
          <p:nvSpPr>
            <p:cNvPr id="272" name="Google Shape;272;p2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24"/>
          <p:cNvGrpSpPr/>
          <p:nvPr/>
        </p:nvGrpSpPr>
        <p:grpSpPr>
          <a:xfrm>
            <a:off x="6489824" y="1932792"/>
            <a:ext cx="800498" cy="729912"/>
            <a:chOff x="1045598" y="1053156"/>
            <a:chExt cx="926181" cy="849427"/>
          </a:xfrm>
        </p:grpSpPr>
        <p:sp>
          <p:nvSpPr>
            <p:cNvPr id="274" name="Google Shape;274;p2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5" name="Google Shape;275;p24"/>
          <p:cNvGrpSpPr/>
          <p:nvPr/>
        </p:nvGrpSpPr>
        <p:grpSpPr>
          <a:xfrm>
            <a:off x="1371385" y="1915924"/>
            <a:ext cx="800498" cy="729912"/>
            <a:chOff x="1045598" y="1053156"/>
            <a:chExt cx="926181" cy="849427"/>
          </a:xfrm>
        </p:grpSpPr>
        <p:sp>
          <p:nvSpPr>
            <p:cNvPr id="276" name="Google Shape;276;p2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24"/>
          <p:cNvGrpSpPr/>
          <p:nvPr/>
        </p:nvGrpSpPr>
        <p:grpSpPr>
          <a:xfrm>
            <a:off x="1550378" y="2111778"/>
            <a:ext cx="552892" cy="323347"/>
            <a:chOff x="4903752" y="5380516"/>
            <a:chExt cx="1101817" cy="647989"/>
          </a:xfrm>
        </p:grpSpPr>
        <p:sp>
          <p:nvSpPr>
            <p:cNvPr id="278" name="Google Shape;278;p24"/>
            <p:cNvSpPr/>
            <p:nvPr/>
          </p:nvSpPr>
          <p:spPr>
            <a:xfrm>
              <a:off x="4903752" y="5380516"/>
              <a:ext cx="1101817" cy="647989"/>
            </a:xfrm>
            <a:custGeom>
              <a:avLst/>
              <a:gdLst/>
              <a:ahLst/>
              <a:cxnLst/>
              <a:rect l="l" t="t" r="r" b="b"/>
              <a:pathLst>
                <a:path w="7869" h="4628" extrusionOk="0">
                  <a:moveTo>
                    <a:pt x="4197" y="1"/>
                  </a:moveTo>
                  <a:cubicBezTo>
                    <a:pt x="3049" y="1"/>
                    <a:pt x="1763" y="565"/>
                    <a:pt x="1763" y="565"/>
                  </a:cubicBezTo>
                  <a:cubicBezTo>
                    <a:pt x="0" y="1152"/>
                    <a:pt x="805" y="4145"/>
                    <a:pt x="2384" y="4526"/>
                  </a:cubicBezTo>
                  <a:cubicBezTo>
                    <a:pt x="2694" y="4599"/>
                    <a:pt x="3006" y="4628"/>
                    <a:pt x="3309" y="4628"/>
                  </a:cubicBezTo>
                  <a:cubicBezTo>
                    <a:pt x="4546" y="4628"/>
                    <a:pt x="5630" y="4137"/>
                    <a:pt x="5822" y="4102"/>
                  </a:cubicBezTo>
                  <a:cubicBezTo>
                    <a:pt x="6062" y="4069"/>
                    <a:pt x="7574" y="3819"/>
                    <a:pt x="7716" y="3721"/>
                  </a:cubicBezTo>
                  <a:cubicBezTo>
                    <a:pt x="7868" y="3612"/>
                    <a:pt x="7041" y="3220"/>
                    <a:pt x="6388" y="2992"/>
                  </a:cubicBezTo>
                  <a:cubicBezTo>
                    <a:pt x="5746" y="2752"/>
                    <a:pt x="7302" y="869"/>
                    <a:pt x="4962" y="108"/>
                  </a:cubicBezTo>
                  <a:cubicBezTo>
                    <a:pt x="4727" y="31"/>
                    <a:pt x="4466" y="1"/>
                    <a:pt x="41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4"/>
            <p:cNvSpPr/>
            <p:nvPr/>
          </p:nvSpPr>
          <p:spPr>
            <a:xfrm>
              <a:off x="5159709" y="5698770"/>
              <a:ext cx="105295" cy="100671"/>
            </a:xfrm>
            <a:custGeom>
              <a:avLst/>
              <a:gdLst/>
              <a:ahLst/>
              <a:cxnLst/>
              <a:rect l="l" t="t" r="r" b="b"/>
              <a:pathLst>
                <a:path w="752" h="719" extrusionOk="0">
                  <a:moveTo>
                    <a:pt x="370" y="1"/>
                  </a:moveTo>
                  <a:cubicBezTo>
                    <a:pt x="164" y="1"/>
                    <a:pt x="0" y="153"/>
                    <a:pt x="0" y="359"/>
                  </a:cubicBezTo>
                  <a:cubicBezTo>
                    <a:pt x="0" y="555"/>
                    <a:pt x="164" y="719"/>
                    <a:pt x="370" y="719"/>
                  </a:cubicBezTo>
                  <a:cubicBezTo>
                    <a:pt x="577" y="719"/>
                    <a:pt x="752" y="555"/>
                    <a:pt x="752" y="359"/>
                  </a:cubicBezTo>
                  <a:cubicBezTo>
                    <a:pt x="752" y="153"/>
                    <a:pt x="577" y="1"/>
                    <a:pt x="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4"/>
            <p:cNvSpPr/>
            <p:nvPr/>
          </p:nvSpPr>
          <p:spPr>
            <a:xfrm>
              <a:off x="5350136" y="5646965"/>
              <a:ext cx="105295" cy="102211"/>
            </a:xfrm>
            <a:custGeom>
              <a:avLst/>
              <a:gdLst/>
              <a:ahLst/>
              <a:cxnLst/>
              <a:rect l="l" t="t" r="r" b="b"/>
              <a:pathLst>
                <a:path w="752" h="730" extrusionOk="0">
                  <a:moveTo>
                    <a:pt x="371" y="1"/>
                  </a:moveTo>
                  <a:cubicBezTo>
                    <a:pt x="164" y="1"/>
                    <a:pt x="1" y="163"/>
                    <a:pt x="1" y="371"/>
                  </a:cubicBezTo>
                  <a:cubicBezTo>
                    <a:pt x="1" y="567"/>
                    <a:pt x="164" y="729"/>
                    <a:pt x="371" y="729"/>
                  </a:cubicBezTo>
                  <a:cubicBezTo>
                    <a:pt x="577" y="729"/>
                    <a:pt x="751" y="567"/>
                    <a:pt x="751" y="371"/>
                  </a:cubicBezTo>
                  <a:cubicBezTo>
                    <a:pt x="751" y="163"/>
                    <a:pt x="577" y="1"/>
                    <a:pt x="3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4"/>
            <p:cNvSpPr/>
            <p:nvPr/>
          </p:nvSpPr>
          <p:spPr>
            <a:xfrm>
              <a:off x="5522361" y="5601320"/>
              <a:ext cx="105295" cy="100671"/>
            </a:xfrm>
            <a:custGeom>
              <a:avLst/>
              <a:gdLst/>
              <a:ahLst/>
              <a:cxnLst/>
              <a:rect l="l" t="t" r="r" b="b"/>
              <a:pathLst>
                <a:path w="752" h="719" extrusionOk="0">
                  <a:moveTo>
                    <a:pt x="381" y="0"/>
                  </a:moveTo>
                  <a:cubicBezTo>
                    <a:pt x="174" y="0"/>
                    <a:pt x="0" y="163"/>
                    <a:pt x="0" y="359"/>
                  </a:cubicBezTo>
                  <a:cubicBezTo>
                    <a:pt x="0" y="566"/>
                    <a:pt x="174" y="718"/>
                    <a:pt x="381" y="718"/>
                  </a:cubicBezTo>
                  <a:cubicBezTo>
                    <a:pt x="588" y="718"/>
                    <a:pt x="751" y="566"/>
                    <a:pt x="751" y="359"/>
                  </a:cubicBezTo>
                  <a:cubicBezTo>
                    <a:pt x="751" y="163"/>
                    <a:pt x="588" y="0"/>
                    <a:pt x="3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2" name="Google Shape;282;p24"/>
          <p:cNvGrpSpPr/>
          <p:nvPr/>
        </p:nvGrpSpPr>
        <p:grpSpPr>
          <a:xfrm>
            <a:off x="4076950" y="2096763"/>
            <a:ext cx="529510" cy="368823"/>
            <a:chOff x="5024169" y="4049534"/>
            <a:chExt cx="1104758" cy="773863"/>
          </a:xfrm>
        </p:grpSpPr>
        <p:sp>
          <p:nvSpPr>
            <p:cNvPr id="283" name="Google Shape;283;p24"/>
            <p:cNvSpPr/>
            <p:nvPr/>
          </p:nvSpPr>
          <p:spPr>
            <a:xfrm>
              <a:off x="5024169" y="4049534"/>
              <a:ext cx="1104758" cy="773863"/>
            </a:xfrm>
            <a:custGeom>
              <a:avLst/>
              <a:gdLst/>
              <a:ahLst/>
              <a:cxnLst/>
              <a:rect l="l" t="t" r="r" b="b"/>
              <a:pathLst>
                <a:path w="7890" h="5527" extrusionOk="0">
                  <a:moveTo>
                    <a:pt x="4397" y="1"/>
                  </a:moveTo>
                  <a:cubicBezTo>
                    <a:pt x="2876" y="1"/>
                    <a:pt x="1262" y="985"/>
                    <a:pt x="1262" y="985"/>
                  </a:cubicBezTo>
                  <a:cubicBezTo>
                    <a:pt x="0" y="1626"/>
                    <a:pt x="22" y="3270"/>
                    <a:pt x="805" y="4293"/>
                  </a:cubicBezTo>
                  <a:cubicBezTo>
                    <a:pt x="1187" y="4791"/>
                    <a:pt x="1614" y="4938"/>
                    <a:pt x="2047" y="4938"/>
                  </a:cubicBezTo>
                  <a:cubicBezTo>
                    <a:pt x="2503" y="4938"/>
                    <a:pt x="2965" y="4774"/>
                    <a:pt x="3384" y="4685"/>
                  </a:cubicBezTo>
                  <a:cubicBezTo>
                    <a:pt x="3396" y="4682"/>
                    <a:pt x="3408" y="4681"/>
                    <a:pt x="3421" y="4681"/>
                  </a:cubicBezTo>
                  <a:cubicBezTo>
                    <a:pt x="3755" y="4681"/>
                    <a:pt x="4440" y="5526"/>
                    <a:pt x="4710" y="5526"/>
                  </a:cubicBezTo>
                  <a:cubicBezTo>
                    <a:pt x="4737" y="5526"/>
                    <a:pt x="4759" y="5518"/>
                    <a:pt x="4777" y="5500"/>
                  </a:cubicBezTo>
                  <a:cubicBezTo>
                    <a:pt x="4984" y="5283"/>
                    <a:pt x="4820" y="4347"/>
                    <a:pt x="5234" y="4194"/>
                  </a:cubicBezTo>
                  <a:cubicBezTo>
                    <a:pt x="6399" y="3759"/>
                    <a:pt x="7889" y="2008"/>
                    <a:pt x="5920" y="473"/>
                  </a:cubicBezTo>
                  <a:cubicBezTo>
                    <a:pt x="5477" y="128"/>
                    <a:pt x="4943" y="1"/>
                    <a:pt x="4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4"/>
            <p:cNvSpPr/>
            <p:nvPr/>
          </p:nvSpPr>
          <p:spPr>
            <a:xfrm>
              <a:off x="5273125" y="4170225"/>
              <a:ext cx="540975" cy="410397"/>
            </a:xfrm>
            <a:custGeom>
              <a:avLst/>
              <a:gdLst/>
              <a:ahLst/>
              <a:cxnLst/>
              <a:rect l="l" t="t" r="r" b="b"/>
              <a:pathLst>
                <a:path w="3948" h="2995" extrusionOk="0">
                  <a:moveTo>
                    <a:pt x="1763" y="0"/>
                  </a:moveTo>
                  <a:cubicBezTo>
                    <a:pt x="1489" y="0"/>
                    <a:pt x="942" y="91"/>
                    <a:pt x="541" y="743"/>
                  </a:cubicBezTo>
                  <a:cubicBezTo>
                    <a:pt x="0" y="1605"/>
                    <a:pt x="443" y="2994"/>
                    <a:pt x="1697" y="2994"/>
                  </a:cubicBezTo>
                  <a:cubicBezTo>
                    <a:pt x="1756" y="2994"/>
                    <a:pt x="1817" y="2991"/>
                    <a:pt x="1880" y="2985"/>
                  </a:cubicBezTo>
                  <a:cubicBezTo>
                    <a:pt x="3272" y="2854"/>
                    <a:pt x="3947" y="492"/>
                    <a:pt x="1934" y="14"/>
                  </a:cubicBezTo>
                  <a:cubicBezTo>
                    <a:pt x="1934" y="14"/>
                    <a:pt x="1869" y="0"/>
                    <a:pt x="17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4"/>
            <p:cNvSpPr/>
            <p:nvPr/>
          </p:nvSpPr>
          <p:spPr>
            <a:xfrm>
              <a:off x="5343555" y="4228473"/>
              <a:ext cx="395276" cy="299632"/>
            </a:xfrm>
            <a:custGeom>
              <a:avLst/>
              <a:gdLst/>
              <a:ahLst/>
              <a:cxnLst/>
              <a:rect l="l" t="t" r="r" b="b"/>
              <a:pathLst>
                <a:path w="2823" h="2140" extrusionOk="0">
                  <a:moveTo>
                    <a:pt x="1256" y="1"/>
                  </a:moveTo>
                  <a:cubicBezTo>
                    <a:pt x="1056" y="1"/>
                    <a:pt x="665" y="67"/>
                    <a:pt x="385" y="534"/>
                  </a:cubicBezTo>
                  <a:cubicBezTo>
                    <a:pt x="0" y="1147"/>
                    <a:pt x="311" y="2139"/>
                    <a:pt x="1214" y="2139"/>
                  </a:cubicBezTo>
                  <a:cubicBezTo>
                    <a:pt x="1256" y="2139"/>
                    <a:pt x="1298" y="2137"/>
                    <a:pt x="1342" y="2133"/>
                  </a:cubicBezTo>
                  <a:cubicBezTo>
                    <a:pt x="2333" y="2035"/>
                    <a:pt x="2822" y="348"/>
                    <a:pt x="1386" y="11"/>
                  </a:cubicBezTo>
                  <a:cubicBezTo>
                    <a:pt x="1386" y="11"/>
                    <a:pt x="1336" y="1"/>
                    <a:pt x="12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4"/>
            <p:cNvSpPr/>
            <p:nvPr/>
          </p:nvSpPr>
          <p:spPr>
            <a:xfrm>
              <a:off x="5452211" y="4204110"/>
              <a:ext cx="123638" cy="358298"/>
            </a:xfrm>
            <a:custGeom>
              <a:avLst/>
              <a:gdLst/>
              <a:ahLst/>
              <a:cxnLst/>
              <a:rect l="l" t="t" r="r" b="b"/>
              <a:pathLst>
                <a:path w="883" h="2559" extrusionOk="0">
                  <a:moveTo>
                    <a:pt x="634" y="1"/>
                  </a:moveTo>
                  <a:cubicBezTo>
                    <a:pt x="594" y="1"/>
                    <a:pt x="553" y="4"/>
                    <a:pt x="512" y="11"/>
                  </a:cubicBezTo>
                  <a:cubicBezTo>
                    <a:pt x="338" y="33"/>
                    <a:pt x="1" y="2514"/>
                    <a:pt x="1" y="2514"/>
                  </a:cubicBezTo>
                  <a:cubicBezTo>
                    <a:pt x="1" y="2514"/>
                    <a:pt x="326" y="2559"/>
                    <a:pt x="400" y="2559"/>
                  </a:cubicBezTo>
                  <a:cubicBezTo>
                    <a:pt x="407" y="2559"/>
                    <a:pt x="412" y="2559"/>
                    <a:pt x="414" y="2558"/>
                  </a:cubicBezTo>
                  <a:cubicBezTo>
                    <a:pt x="425" y="2546"/>
                    <a:pt x="882" y="33"/>
                    <a:pt x="882" y="33"/>
                  </a:cubicBezTo>
                  <a:cubicBezTo>
                    <a:pt x="882" y="33"/>
                    <a:pt x="767" y="1"/>
                    <a:pt x="6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7" name="Google Shape;287;p24"/>
          <p:cNvGrpSpPr/>
          <p:nvPr/>
        </p:nvGrpSpPr>
        <p:grpSpPr>
          <a:xfrm>
            <a:off x="6683308" y="2090755"/>
            <a:ext cx="528758" cy="390145"/>
            <a:chOff x="6372562" y="4037912"/>
            <a:chExt cx="1146484" cy="850731"/>
          </a:xfrm>
        </p:grpSpPr>
        <p:sp>
          <p:nvSpPr>
            <p:cNvPr id="288" name="Google Shape;288;p24"/>
            <p:cNvSpPr/>
            <p:nvPr/>
          </p:nvSpPr>
          <p:spPr>
            <a:xfrm>
              <a:off x="6372562" y="4037912"/>
              <a:ext cx="1146484" cy="850731"/>
            </a:xfrm>
            <a:custGeom>
              <a:avLst/>
              <a:gdLst/>
              <a:ahLst/>
              <a:cxnLst/>
              <a:rect l="l" t="t" r="r" b="b"/>
              <a:pathLst>
                <a:path w="8188" h="6076" extrusionOk="0">
                  <a:moveTo>
                    <a:pt x="5302" y="1"/>
                  </a:moveTo>
                  <a:cubicBezTo>
                    <a:pt x="5291" y="1"/>
                    <a:pt x="5279" y="1"/>
                    <a:pt x="5267" y="1"/>
                  </a:cubicBezTo>
                  <a:cubicBezTo>
                    <a:pt x="5267" y="1"/>
                    <a:pt x="3189" y="142"/>
                    <a:pt x="2090" y="1111"/>
                  </a:cubicBezTo>
                  <a:cubicBezTo>
                    <a:pt x="0" y="2939"/>
                    <a:pt x="2449" y="4202"/>
                    <a:pt x="1883" y="4734"/>
                  </a:cubicBezTo>
                  <a:cubicBezTo>
                    <a:pt x="1317" y="5257"/>
                    <a:pt x="643" y="6030"/>
                    <a:pt x="839" y="6073"/>
                  </a:cubicBezTo>
                  <a:cubicBezTo>
                    <a:pt x="846" y="6075"/>
                    <a:pt x="855" y="6075"/>
                    <a:pt x="867" y="6075"/>
                  </a:cubicBezTo>
                  <a:cubicBezTo>
                    <a:pt x="1158" y="6075"/>
                    <a:pt x="2720" y="5690"/>
                    <a:pt x="2972" y="5638"/>
                  </a:cubicBezTo>
                  <a:cubicBezTo>
                    <a:pt x="3243" y="5573"/>
                    <a:pt x="5245" y="5627"/>
                    <a:pt x="6725" y="4539"/>
                  </a:cubicBezTo>
                  <a:cubicBezTo>
                    <a:pt x="8188" y="3456"/>
                    <a:pt x="7742" y="1"/>
                    <a:pt x="5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4"/>
            <p:cNvSpPr/>
            <p:nvPr/>
          </p:nvSpPr>
          <p:spPr>
            <a:xfrm>
              <a:off x="6681726" y="4180448"/>
              <a:ext cx="637231" cy="471290"/>
            </a:xfrm>
            <a:custGeom>
              <a:avLst/>
              <a:gdLst/>
              <a:ahLst/>
              <a:cxnLst/>
              <a:rect l="l" t="t" r="r" b="b"/>
              <a:pathLst>
                <a:path w="4551" h="3366" extrusionOk="0">
                  <a:moveTo>
                    <a:pt x="3716" y="0"/>
                  </a:moveTo>
                  <a:cubicBezTo>
                    <a:pt x="3014" y="0"/>
                    <a:pt x="0" y="705"/>
                    <a:pt x="111" y="1116"/>
                  </a:cubicBezTo>
                  <a:cubicBezTo>
                    <a:pt x="111" y="1116"/>
                    <a:pt x="643" y="3151"/>
                    <a:pt x="829" y="3336"/>
                  </a:cubicBezTo>
                  <a:cubicBezTo>
                    <a:pt x="851" y="3356"/>
                    <a:pt x="918" y="3365"/>
                    <a:pt x="1017" y="3365"/>
                  </a:cubicBezTo>
                  <a:cubicBezTo>
                    <a:pt x="1783" y="3365"/>
                    <a:pt x="4520" y="2828"/>
                    <a:pt x="4539" y="2607"/>
                  </a:cubicBezTo>
                  <a:cubicBezTo>
                    <a:pt x="4551" y="2357"/>
                    <a:pt x="4115" y="147"/>
                    <a:pt x="3843" y="17"/>
                  </a:cubicBezTo>
                  <a:cubicBezTo>
                    <a:pt x="3820" y="5"/>
                    <a:pt x="3777" y="0"/>
                    <a:pt x="3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4"/>
            <p:cNvSpPr/>
            <p:nvPr/>
          </p:nvSpPr>
          <p:spPr>
            <a:xfrm>
              <a:off x="6679346" y="4171907"/>
              <a:ext cx="564841" cy="308453"/>
            </a:xfrm>
            <a:custGeom>
              <a:avLst/>
              <a:gdLst/>
              <a:ahLst/>
              <a:cxnLst/>
              <a:rect l="l" t="t" r="r" b="b"/>
              <a:pathLst>
                <a:path w="4034" h="2203" extrusionOk="0">
                  <a:moveTo>
                    <a:pt x="3498" y="0"/>
                  </a:moveTo>
                  <a:cubicBezTo>
                    <a:pt x="2524" y="0"/>
                    <a:pt x="0" y="631"/>
                    <a:pt x="128" y="1177"/>
                  </a:cubicBezTo>
                  <a:cubicBezTo>
                    <a:pt x="128" y="1177"/>
                    <a:pt x="2036" y="2203"/>
                    <a:pt x="2386" y="2203"/>
                  </a:cubicBezTo>
                  <a:cubicBezTo>
                    <a:pt x="2396" y="2203"/>
                    <a:pt x="2405" y="2202"/>
                    <a:pt x="2413" y="2200"/>
                  </a:cubicBezTo>
                  <a:cubicBezTo>
                    <a:pt x="2684" y="2135"/>
                    <a:pt x="4034" y="307"/>
                    <a:pt x="3860" y="78"/>
                  </a:cubicBezTo>
                  <a:cubicBezTo>
                    <a:pt x="3819" y="24"/>
                    <a:pt x="3688" y="0"/>
                    <a:pt x="3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1" name="Google Shape;291;p24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12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5"/>
          <p:cNvSpPr txBox="1"/>
          <p:nvPr/>
        </p:nvSpPr>
        <p:spPr>
          <a:xfrm>
            <a:off x="5179505" y="1966731"/>
            <a:ext cx="32445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2125525" y="187375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5"/>
          <p:cNvSpPr/>
          <p:nvPr/>
        </p:nvSpPr>
        <p:spPr>
          <a:xfrm>
            <a:off x="1999625" y="221455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5"/>
          <p:cNvSpPr/>
          <p:nvPr/>
        </p:nvSpPr>
        <p:spPr>
          <a:xfrm>
            <a:off x="2284525" y="231775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5"/>
          <p:cNvSpPr/>
          <p:nvPr/>
        </p:nvSpPr>
        <p:spPr>
          <a:xfrm>
            <a:off x="2595975" y="293250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5"/>
          <p:cNvSpPr/>
          <p:nvPr/>
        </p:nvSpPr>
        <p:spPr>
          <a:xfrm>
            <a:off x="2306175" y="350760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5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13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04" name="Google Shape;304;p25"/>
          <p:cNvSpPr txBox="1">
            <a:spLocks noGrp="1"/>
          </p:cNvSpPr>
          <p:nvPr>
            <p:ph type="title"/>
          </p:nvPr>
        </p:nvSpPr>
        <p:spPr>
          <a:xfrm>
            <a:off x="720000" y="1199867"/>
            <a:ext cx="7704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Smartfonlar - proqramlar</a:t>
            </a:r>
            <a:endParaRPr sz="32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05" name="Google Shape;305;p25"/>
          <p:cNvSpPr txBox="1"/>
          <p:nvPr/>
        </p:nvSpPr>
        <p:spPr>
          <a:xfrm>
            <a:off x="435475" y="3666600"/>
            <a:ext cx="2889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100">
                <a:latin typeface="Poppins SemiBold"/>
                <a:ea typeface="Poppins SemiBold"/>
                <a:cs typeface="Poppins SemiBold"/>
                <a:sym typeface="Poppins SemiBold"/>
              </a:rPr>
              <a:t>Tətbiqi yükləmədən öncə tətbiqin tələb etdiyi icazələrin növünə və sayına diqqət etmək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06" name="Google Shape;306;p25"/>
          <p:cNvSpPr txBox="1"/>
          <p:nvPr/>
        </p:nvSpPr>
        <p:spPr>
          <a:xfrm>
            <a:off x="5662853" y="2107475"/>
            <a:ext cx="245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" lvl="0" indent="0" algn="l" rtl="0">
              <a:spcBef>
                <a:spcPts val="1010"/>
              </a:spcBef>
              <a:spcAft>
                <a:spcPts val="0"/>
              </a:spcAft>
              <a:buSzPts val="1100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Telefonunuzun şifrəsinin olmasına əmin olmaq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07" name="Google Shape;307;p25"/>
          <p:cNvSpPr txBox="1"/>
          <p:nvPr/>
        </p:nvSpPr>
        <p:spPr>
          <a:xfrm>
            <a:off x="5662850" y="3275450"/>
            <a:ext cx="2889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l" rtl="0">
              <a:spcBef>
                <a:spcPts val="99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Telefonunuzda digər şəxslərə aid videogörüntü və səsli mesajları digərlərinə göndərməmək</a:t>
            </a:r>
            <a:endParaRPr sz="1100" b="0" i="0" u="none" strike="noStrike" cap="non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08" name="Google Shape;308;p25"/>
          <p:cNvSpPr txBox="1"/>
          <p:nvPr/>
        </p:nvSpPr>
        <p:spPr>
          <a:xfrm>
            <a:off x="642424" y="2107475"/>
            <a:ext cx="266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Bütün tətbiqləri güvənli və rəsmi mənbədən yükləmək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09" name="Google Shape;3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656397">
            <a:off x="3553903" y="2052957"/>
            <a:ext cx="2036189" cy="234071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5"/>
          <p:cNvSpPr txBox="1"/>
          <p:nvPr/>
        </p:nvSpPr>
        <p:spPr>
          <a:xfrm>
            <a:off x="574500" y="2887050"/>
            <a:ext cx="2750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1270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Komputerdə olduğu kimi, anti-virus və VPN-dən istifadə edin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6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4675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6"/>
          <p:cNvSpPr txBox="1"/>
          <p:nvPr/>
        </p:nvSpPr>
        <p:spPr>
          <a:xfrm>
            <a:off x="-144675" y="4799325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14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18" name="Google Shape;318;p26"/>
          <p:cNvPicPr preferRelativeResize="0"/>
          <p:nvPr/>
        </p:nvPicPr>
        <p:blipFill rotWithShape="1">
          <a:blip r:embed="rId4">
            <a:alphaModFix/>
          </a:blip>
          <a:srcRect t="17838" b="3160"/>
          <a:stretch/>
        </p:blipFill>
        <p:spPr>
          <a:xfrm>
            <a:off x="913450" y="1759113"/>
            <a:ext cx="7027751" cy="290594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6"/>
          <p:cNvSpPr txBox="1"/>
          <p:nvPr/>
        </p:nvSpPr>
        <p:spPr>
          <a:xfrm>
            <a:off x="1114500" y="516650"/>
            <a:ext cx="6915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Fiziki informasiyanın qorunması</a:t>
            </a:r>
            <a:br>
              <a:rPr lang="en" sz="32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" sz="28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Hansı hallarda oğurlana bilir?</a:t>
            </a:r>
            <a:endParaRPr sz="32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7"/>
          <p:cNvSpPr txBox="1">
            <a:spLocks noGrp="1"/>
          </p:cNvSpPr>
          <p:nvPr>
            <p:ph type="title"/>
          </p:nvPr>
        </p:nvSpPr>
        <p:spPr>
          <a:xfrm>
            <a:off x="720000" y="2335350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900" b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Müzakirə</a:t>
            </a:r>
            <a:endParaRPr sz="4900" b="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26" name="Google Shape;326;p27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r>
              <a:rPr lang="en" sz="1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</a:t>
            </a:r>
            <a:r>
              <a:rPr lang="en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 Bullying Infographics by Slidesgo">
  <a:themeElements>
    <a:clrScheme name="Simple Light">
      <a:dk1>
        <a:srgbClr val="000000"/>
      </a:dk1>
      <a:lt1>
        <a:srgbClr val="FFFFFF"/>
      </a:lt1>
      <a:dk2>
        <a:srgbClr val="3B3155"/>
      </a:dk2>
      <a:lt2>
        <a:srgbClr val="EB9DA3"/>
      </a:lt2>
      <a:accent1>
        <a:srgbClr val="B35C71"/>
      </a:accent1>
      <a:accent2>
        <a:srgbClr val="D98A90"/>
      </a:accent2>
      <a:accent3>
        <a:srgbClr val="8F92A1"/>
      </a:accent3>
      <a:accent4>
        <a:srgbClr val="E2AA6C"/>
      </a:accent4>
      <a:accent5>
        <a:srgbClr val="FFFFFF"/>
      </a:accent5>
      <a:accent6>
        <a:srgbClr val="FFFFFF"/>
      </a:accent6>
      <a:hlink>
        <a:srgbClr val="3B31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Office PowerPoint</Application>
  <PresentationFormat>On-screen Show (16:9)</PresentationFormat>
  <Paragraphs>83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Poppins Medium</vt:lpstr>
      <vt:lpstr>Fira Sans Extra Condensed</vt:lpstr>
      <vt:lpstr>Roboto</vt:lpstr>
      <vt:lpstr>Arial</vt:lpstr>
      <vt:lpstr>Poppins SemiBold</vt:lpstr>
      <vt:lpstr>Poppins</vt:lpstr>
      <vt:lpstr>Fira Sans Extra Condensed SemiBold</vt:lpstr>
      <vt:lpstr> Bullying Infographics by Slidesgo</vt:lpstr>
      <vt:lpstr>İnformasiya təhlükəsizliyi</vt:lpstr>
      <vt:lpstr>Rəqəmsal dünyanın əsas təsir sahələri</vt:lpstr>
      <vt:lpstr>PowerPoint Presentation</vt:lpstr>
      <vt:lpstr>İnformasiya və kiber təhlükəsizlik</vt:lpstr>
      <vt:lpstr>Bədniyyətli şəxslər kimlərdir?</vt:lpstr>
      <vt:lpstr>Kiberhücum vasitələri</vt:lpstr>
      <vt:lpstr>Emaillərdə diqqət edilməli məqamlar</vt:lpstr>
      <vt:lpstr>Veb-səhifələrdə  diqqət edilməli məqamlar</vt:lpstr>
      <vt:lpstr>Qeyri-adilik varmı?</vt:lpstr>
      <vt:lpstr>Şübhəli linkə keçid etdikdə</vt:lpstr>
      <vt:lpstr>PowerPoint Presentation</vt:lpstr>
      <vt:lpstr>Bəs şifrələr?</vt:lpstr>
      <vt:lpstr>Smartfonlar - proqramlar</vt:lpstr>
      <vt:lpstr>PowerPoint Presentation</vt:lpstr>
      <vt:lpstr>Müzakirə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Tərlan Əhədzadə</cp:lastModifiedBy>
  <cp:revision>1</cp:revision>
  <dcterms:modified xsi:type="dcterms:W3CDTF">2026-09-04T05:41:11Z</dcterms:modified>
</cp:coreProperties>
</file>